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7" r:id="rId2"/>
    <p:sldId id="287" r:id="rId3"/>
    <p:sldId id="798" r:id="rId4"/>
    <p:sldId id="799" r:id="rId5"/>
    <p:sldId id="803" r:id="rId6"/>
    <p:sldId id="800" r:id="rId7"/>
    <p:sldId id="802" r:id="rId8"/>
    <p:sldId id="808" r:id="rId9"/>
    <p:sldId id="804" r:id="rId10"/>
    <p:sldId id="805" r:id="rId11"/>
    <p:sldId id="806" r:id="rId12"/>
    <p:sldId id="807" r:id="rId13"/>
    <p:sldId id="258" r:id="rId14"/>
  </p:sldIdLst>
  <p:sldSz cx="12192000" cy="6858000"/>
  <p:notesSz cx="7099300" cy="10234613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F0E"/>
    <a:srgbClr val="108170"/>
    <a:srgbClr val="FF990D"/>
    <a:srgbClr val="52A665"/>
    <a:srgbClr val="104C19"/>
    <a:srgbClr val="108281"/>
    <a:srgbClr val="BDCC00"/>
    <a:srgbClr val="FF5531"/>
    <a:srgbClr val="104319"/>
    <a:srgbClr val="1032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ile medio 2 - Color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Stile medio 1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8A107856-5554-42FB-B03E-39F5DBC370BA}" styleName="Stile medio 4 - Color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62"/>
    <p:restoredTop sz="94737"/>
  </p:normalViewPr>
  <p:slideViewPr>
    <p:cSldViewPr snapToGrid="0" snapToObjects="1">
      <p:cViewPr>
        <p:scale>
          <a:sx n="75" d="100"/>
          <a:sy n="75" d="100"/>
        </p:scale>
        <p:origin x="180" y="-33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berto Cagliero (CREA-PB)" userId="3e180c5e-2cfd-47d8-8fbc-8fe6f620f356" providerId="ADAL" clId="{204604B3-6F81-411D-B73B-B2B7059BD7F9}"/>
    <pc:docChg chg="delSld">
      <pc:chgData name="Roberto Cagliero (CREA-PB)" userId="3e180c5e-2cfd-47d8-8fbc-8fe6f620f356" providerId="ADAL" clId="{204604B3-6F81-411D-B73B-B2B7059BD7F9}" dt="2023-02-02T07:25:32.955" v="6" actId="47"/>
      <pc:docMkLst>
        <pc:docMk/>
      </pc:docMkLst>
      <pc:sldChg chg="del">
        <pc:chgData name="Roberto Cagliero (CREA-PB)" userId="3e180c5e-2cfd-47d8-8fbc-8fe6f620f356" providerId="ADAL" clId="{204604B3-6F81-411D-B73B-B2B7059BD7F9}" dt="2023-02-02T07:25:24.634" v="0" actId="47"/>
        <pc:sldMkLst>
          <pc:docMk/>
          <pc:sldMk cId="2839828344" sldId="508"/>
        </pc:sldMkLst>
      </pc:sldChg>
      <pc:sldChg chg="del">
        <pc:chgData name="Roberto Cagliero (CREA-PB)" userId="3e180c5e-2cfd-47d8-8fbc-8fe6f620f356" providerId="ADAL" clId="{204604B3-6F81-411D-B73B-B2B7059BD7F9}" dt="2023-02-02T07:25:28.373" v="2" actId="47"/>
        <pc:sldMkLst>
          <pc:docMk/>
          <pc:sldMk cId="0" sldId="585"/>
        </pc:sldMkLst>
      </pc:sldChg>
      <pc:sldChg chg="del">
        <pc:chgData name="Roberto Cagliero (CREA-PB)" userId="3e180c5e-2cfd-47d8-8fbc-8fe6f620f356" providerId="ADAL" clId="{204604B3-6F81-411D-B73B-B2B7059BD7F9}" dt="2023-02-02T07:25:29.581" v="3" actId="47"/>
        <pc:sldMkLst>
          <pc:docMk/>
          <pc:sldMk cId="3937839990" sldId="782"/>
        </pc:sldMkLst>
      </pc:sldChg>
      <pc:sldChg chg="del">
        <pc:chgData name="Roberto Cagliero (CREA-PB)" userId="3e180c5e-2cfd-47d8-8fbc-8fe6f620f356" providerId="ADAL" clId="{204604B3-6F81-411D-B73B-B2B7059BD7F9}" dt="2023-02-02T07:25:25.721" v="1" actId="47"/>
        <pc:sldMkLst>
          <pc:docMk/>
          <pc:sldMk cId="330904070" sldId="783"/>
        </pc:sldMkLst>
      </pc:sldChg>
      <pc:sldChg chg="del">
        <pc:chgData name="Roberto Cagliero (CREA-PB)" userId="3e180c5e-2cfd-47d8-8fbc-8fe6f620f356" providerId="ADAL" clId="{204604B3-6F81-411D-B73B-B2B7059BD7F9}" dt="2023-02-02T07:25:32.955" v="6" actId="47"/>
        <pc:sldMkLst>
          <pc:docMk/>
          <pc:sldMk cId="3100746665" sldId="794"/>
        </pc:sldMkLst>
      </pc:sldChg>
      <pc:sldChg chg="del">
        <pc:chgData name="Roberto Cagliero (CREA-PB)" userId="3e180c5e-2cfd-47d8-8fbc-8fe6f620f356" providerId="ADAL" clId="{204604B3-6F81-411D-B73B-B2B7059BD7F9}" dt="2023-02-02T07:25:30.666" v="4" actId="47"/>
        <pc:sldMkLst>
          <pc:docMk/>
          <pc:sldMk cId="3275023961" sldId="798"/>
        </pc:sldMkLst>
      </pc:sldChg>
      <pc:sldChg chg="del">
        <pc:chgData name="Roberto Cagliero (CREA-PB)" userId="3e180c5e-2cfd-47d8-8fbc-8fe6f620f356" providerId="ADAL" clId="{204604B3-6F81-411D-B73B-B2B7059BD7F9}" dt="2023-02-02T07:25:31.755" v="5" actId="47"/>
        <pc:sldMkLst>
          <pc:docMk/>
          <pc:sldMk cId="2589210910" sldId="799"/>
        </pc:sldMkLst>
      </pc:sldChg>
      <pc:sldMasterChg chg="delSldLayout">
        <pc:chgData name="Roberto Cagliero (CREA-PB)" userId="3e180c5e-2cfd-47d8-8fbc-8fe6f620f356" providerId="ADAL" clId="{204604B3-6F81-411D-B73B-B2B7059BD7F9}" dt="2023-02-02T07:25:24.634" v="0" actId="47"/>
        <pc:sldMasterMkLst>
          <pc:docMk/>
          <pc:sldMasterMk cId="2697626028" sldId="2147483648"/>
        </pc:sldMasterMkLst>
        <pc:sldLayoutChg chg="del">
          <pc:chgData name="Roberto Cagliero (CREA-PB)" userId="3e180c5e-2cfd-47d8-8fbc-8fe6f620f356" providerId="ADAL" clId="{204604B3-6F81-411D-B73B-B2B7059BD7F9}" dt="2023-02-02T07:25:24.634" v="0" actId="47"/>
          <pc:sldLayoutMkLst>
            <pc:docMk/>
            <pc:sldMasterMk cId="2697626028" sldId="2147483648"/>
            <pc:sldLayoutMk cId="413515857" sldId="2147483683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EC5572-77ED-4290-8176-BBB2FA498E11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A682EFA5-4882-4B44-86D8-FF305C49376B}">
      <dgm:prSet phldrT="[Testo]" custT="1"/>
      <dgm:spPr>
        <a:solidFill>
          <a:schemeClr val="accent1"/>
        </a:solidFill>
      </dgm:spPr>
      <dgm:t>
        <a:bodyPr/>
        <a:lstStyle/>
        <a:p>
          <a:r>
            <a:rPr lang="it-IT" sz="2000" dirty="0" smtClean="0"/>
            <a:t>Intervento</a:t>
          </a:r>
        </a:p>
      </dgm:t>
    </dgm:pt>
    <dgm:pt modelId="{68C0ECEC-DDC0-4616-97D4-396833443EAA}" type="parTrans" cxnId="{47C95D04-AE5D-4EE8-872E-BEACC67BFD0C}">
      <dgm:prSet/>
      <dgm:spPr/>
      <dgm:t>
        <a:bodyPr/>
        <a:lstStyle/>
        <a:p>
          <a:endParaRPr lang="it-IT" sz="2000"/>
        </a:p>
      </dgm:t>
    </dgm:pt>
    <dgm:pt modelId="{C339ACA5-9255-42A0-92CD-1F047BBDC897}" type="sibTrans" cxnId="{47C95D04-AE5D-4EE8-872E-BEACC67BFD0C}">
      <dgm:prSet custT="1"/>
      <dgm:spPr/>
      <dgm:t>
        <a:bodyPr/>
        <a:lstStyle/>
        <a:p>
          <a:endParaRPr lang="it-IT" sz="2000"/>
        </a:p>
      </dgm:t>
    </dgm:pt>
    <dgm:pt modelId="{D0F05193-5696-45E8-A355-4542AEB78C08}">
      <dgm:prSet phldrT="[Testo]" custT="1"/>
      <dgm:spPr/>
      <dgm:t>
        <a:bodyPr/>
        <a:lstStyle/>
        <a:p>
          <a:r>
            <a:rPr lang="it-IT" sz="2000" dirty="0" smtClean="0"/>
            <a:t>Fabbisogni</a:t>
          </a:r>
        </a:p>
      </dgm:t>
    </dgm:pt>
    <dgm:pt modelId="{A13C7228-5935-4AC3-BADC-415D33AEDE73}" type="parTrans" cxnId="{BE5365B8-2EBD-4D9F-A8BD-67CB3A35FDEF}">
      <dgm:prSet/>
      <dgm:spPr/>
      <dgm:t>
        <a:bodyPr/>
        <a:lstStyle/>
        <a:p>
          <a:endParaRPr lang="it-IT" sz="2000"/>
        </a:p>
      </dgm:t>
    </dgm:pt>
    <dgm:pt modelId="{FD6E531F-6BC3-4857-A3F9-F2DB4346325C}" type="sibTrans" cxnId="{BE5365B8-2EBD-4D9F-A8BD-67CB3A35FDEF}">
      <dgm:prSet custT="1"/>
      <dgm:spPr/>
      <dgm:t>
        <a:bodyPr/>
        <a:lstStyle/>
        <a:p>
          <a:endParaRPr lang="it-IT" sz="2000"/>
        </a:p>
      </dgm:t>
    </dgm:pt>
    <dgm:pt modelId="{CB4FA827-D7BD-460A-BFA7-7EDBC6578501}">
      <dgm:prSet phldrT="[Testo]" custT="1"/>
      <dgm:spPr/>
      <dgm:t>
        <a:bodyPr/>
        <a:lstStyle/>
        <a:p>
          <a:r>
            <a:rPr lang="it-IT" sz="2000" dirty="0" smtClean="0"/>
            <a:t>Risultati</a:t>
          </a:r>
          <a:endParaRPr lang="it-IT" sz="2000" dirty="0"/>
        </a:p>
      </dgm:t>
    </dgm:pt>
    <dgm:pt modelId="{CEF7FB80-745E-49E7-9747-A0C531C0393A}" type="parTrans" cxnId="{7E2B2793-E1FC-4930-AFED-114C5452D609}">
      <dgm:prSet/>
      <dgm:spPr/>
      <dgm:t>
        <a:bodyPr/>
        <a:lstStyle/>
        <a:p>
          <a:endParaRPr lang="it-IT" sz="2000"/>
        </a:p>
      </dgm:t>
    </dgm:pt>
    <dgm:pt modelId="{FA386DC1-1F26-4B37-9814-77C5E01904A9}" type="sibTrans" cxnId="{7E2B2793-E1FC-4930-AFED-114C5452D609}">
      <dgm:prSet custT="1"/>
      <dgm:spPr/>
      <dgm:t>
        <a:bodyPr/>
        <a:lstStyle/>
        <a:p>
          <a:endParaRPr lang="it-IT" sz="2000"/>
        </a:p>
      </dgm:t>
    </dgm:pt>
    <dgm:pt modelId="{2111CE94-CB97-4B24-901C-D74C0CFDB403}">
      <dgm:prSet custT="1"/>
      <dgm:spPr/>
      <dgm:t>
        <a:bodyPr/>
        <a:lstStyle/>
        <a:p>
          <a:r>
            <a:rPr lang="it-IT" sz="2000" dirty="0" smtClean="0"/>
            <a:t>Obiettivi specifici</a:t>
          </a:r>
          <a:endParaRPr lang="it-IT" sz="2000" dirty="0"/>
        </a:p>
      </dgm:t>
    </dgm:pt>
    <dgm:pt modelId="{A7C840F9-FC51-4026-A682-EB70538CF9BE}" type="parTrans" cxnId="{510F547C-F41A-4A8C-932B-1CDE690B41FC}">
      <dgm:prSet/>
      <dgm:spPr/>
      <dgm:t>
        <a:bodyPr/>
        <a:lstStyle/>
        <a:p>
          <a:endParaRPr lang="it-IT"/>
        </a:p>
      </dgm:t>
    </dgm:pt>
    <dgm:pt modelId="{80C27616-2AEE-4C67-9023-DEFA573F8ECD}" type="sibTrans" cxnId="{510F547C-F41A-4A8C-932B-1CDE690B41FC}">
      <dgm:prSet/>
      <dgm:spPr/>
      <dgm:t>
        <a:bodyPr/>
        <a:lstStyle/>
        <a:p>
          <a:endParaRPr lang="it-IT"/>
        </a:p>
      </dgm:t>
    </dgm:pt>
    <dgm:pt modelId="{59908C13-C04B-4E3C-9651-2C2E08A7D8B6}" type="pres">
      <dgm:prSet presAssocID="{8EEC5572-77ED-4290-8176-BBB2FA498E1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0E24477D-3628-4686-97CA-0372F2A1CBA4}" type="pres">
      <dgm:prSet presAssocID="{A682EFA5-4882-4B44-86D8-FF305C49376B}" presName="node" presStyleLbl="node1" presStyleIdx="0" presStyleCnt="4" custScaleX="151121" custScaleY="10167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E2B63AD-EA92-4753-9A97-0FB2E15ACF63}" type="pres">
      <dgm:prSet presAssocID="{C339ACA5-9255-42A0-92CD-1F047BBDC897}" presName="sibTrans" presStyleLbl="sibTrans2D1" presStyleIdx="0" presStyleCnt="4"/>
      <dgm:spPr/>
      <dgm:t>
        <a:bodyPr/>
        <a:lstStyle/>
        <a:p>
          <a:endParaRPr lang="it-IT"/>
        </a:p>
      </dgm:t>
    </dgm:pt>
    <dgm:pt modelId="{A10A83CE-1CB1-40BA-B464-9AE22EED4AB3}" type="pres">
      <dgm:prSet presAssocID="{C339ACA5-9255-42A0-92CD-1F047BBDC897}" presName="connectorText" presStyleLbl="sibTrans2D1" presStyleIdx="0" presStyleCnt="4"/>
      <dgm:spPr/>
      <dgm:t>
        <a:bodyPr/>
        <a:lstStyle/>
        <a:p>
          <a:endParaRPr lang="it-IT"/>
        </a:p>
      </dgm:t>
    </dgm:pt>
    <dgm:pt modelId="{1D7064D1-7B19-480F-A39B-0E5EF24B3B32}" type="pres">
      <dgm:prSet presAssocID="{D0F05193-5696-45E8-A355-4542AEB78C08}" presName="node" presStyleLbl="node1" presStyleIdx="1" presStyleCnt="4" custScaleX="168154" custScaleY="118974" custRadScaleRad="130629" custRadScaleInc="327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9DA1A18-6FC5-45B1-A58A-DB16FEEA1735}" type="pres">
      <dgm:prSet presAssocID="{FD6E531F-6BC3-4857-A3F9-F2DB4346325C}" presName="sibTrans" presStyleLbl="sibTrans2D1" presStyleIdx="1" presStyleCnt="4"/>
      <dgm:spPr/>
      <dgm:t>
        <a:bodyPr/>
        <a:lstStyle/>
        <a:p>
          <a:endParaRPr lang="it-IT"/>
        </a:p>
      </dgm:t>
    </dgm:pt>
    <dgm:pt modelId="{42EAB7A4-B204-4A9A-B3D2-F63FCC56020E}" type="pres">
      <dgm:prSet presAssocID="{FD6E531F-6BC3-4857-A3F9-F2DB4346325C}" presName="connectorText" presStyleLbl="sibTrans2D1" presStyleIdx="1" presStyleCnt="4"/>
      <dgm:spPr/>
      <dgm:t>
        <a:bodyPr/>
        <a:lstStyle/>
        <a:p>
          <a:endParaRPr lang="it-IT"/>
        </a:p>
      </dgm:t>
    </dgm:pt>
    <dgm:pt modelId="{AD0BD43E-A1EE-45C0-AD66-3223FB5ACDBB}" type="pres">
      <dgm:prSet presAssocID="{2111CE94-CB97-4B24-901C-D74C0CFDB403}" presName="node" presStyleLbl="node1" presStyleIdx="2" presStyleCnt="4" custScaleX="192949" custScaleY="9965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C793992-0446-4345-8A7B-DBCB44E9D1D3}" type="pres">
      <dgm:prSet presAssocID="{80C27616-2AEE-4C67-9023-DEFA573F8ECD}" presName="sibTrans" presStyleLbl="sibTrans2D1" presStyleIdx="2" presStyleCnt="4"/>
      <dgm:spPr/>
    </dgm:pt>
    <dgm:pt modelId="{9F7D0464-9E73-47D4-9B04-3B31B01F897E}" type="pres">
      <dgm:prSet presAssocID="{80C27616-2AEE-4C67-9023-DEFA573F8ECD}" presName="connectorText" presStyleLbl="sibTrans2D1" presStyleIdx="2" presStyleCnt="4"/>
      <dgm:spPr/>
    </dgm:pt>
    <dgm:pt modelId="{380BD1C3-9502-4E2E-B320-747F279B7570}" type="pres">
      <dgm:prSet presAssocID="{CB4FA827-D7BD-460A-BFA7-7EDBC6578501}" presName="node" presStyleLbl="node1" presStyleIdx="3" presStyleCnt="4" custScaleX="169827" custScaleY="120545" custRadScaleRad="130593" custRadScaleInc="132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2B07DD4-F919-4716-AAD3-F6AC093E0997}" type="pres">
      <dgm:prSet presAssocID="{FA386DC1-1F26-4B37-9814-77C5E01904A9}" presName="sibTrans" presStyleLbl="sibTrans2D1" presStyleIdx="3" presStyleCnt="4"/>
      <dgm:spPr/>
      <dgm:t>
        <a:bodyPr/>
        <a:lstStyle/>
        <a:p>
          <a:endParaRPr lang="it-IT"/>
        </a:p>
      </dgm:t>
    </dgm:pt>
    <dgm:pt modelId="{5593A247-8447-4D8A-B67F-3253E3FF2A29}" type="pres">
      <dgm:prSet presAssocID="{FA386DC1-1F26-4B37-9814-77C5E01904A9}" presName="connectorText" presStyleLbl="sibTrans2D1" presStyleIdx="3" presStyleCnt="4"/>
      <dgm:spPr/>
      <dgm:t>
        <a:bodyPr/>
        <a:lstStyle/>
        <a:p>
          <a:endParaRPr lang="it-IT"/>
        </a:p>
      </dgm:t>
    </dgm:pt>
  </dgm:ptLst>
  <dgm:cxnLst>
    <dgm:cxn modelId="{F8AF9751-7CBC-4D53-8FE9-9B77EB9B2281}" type="presOf" srcId="{80C27616-2AEE-4C67-9023-DEFA573F8ECD}" destId="{8C793992-0446-4345-8A7B-DBCB44E9D1D3}" srcOrd="0" destOrd="0" presId="urn:microsoft.com/office/officeart/2005/8/layout/cycle7"/>
    <dgm:cxn modelId="{905B1107-2A4F-4E8C-9782-D9639B812A81}" type="presOf" srcId="{C339ACA5-9255-42A0-92CD-1F047BBDC897}" destId="{DE2B63AD-EA92-4753-9A97-0FB2E15ACF63}" srcOrd="0" destOrd="0" presId="urn:microsoft.com/office/officeart/2005/8/layout/cycle7"/>
    <dgm:cxn modelId="{9C6B2174-4A90-4150-8A22-8AF8AA7B626E}" type="presOf" srcId="{CB4FA827-D7BD-460A-BFA7-7EDBC6578501}" destId="{380BD1C3-9502-4E2E-B320-747F279B7570}" srcOrd="0" destOrd="0" presId="urn:microsoft.com/office/officeart/2005/8/layout/cycle7"/>
    <dgm:cxn modelId="{79C13A91-9E9F-4BF3-B252-52FEAB008E87}" type="presOf" srcId="{FA386DC1-1F26-4B37-9814-77C5E01904A9}" destId="{F2B07DD4-F919-4716-AAD3-F6AC093E0997}" srcOrd="0" destOrd="0" presId="urn:microsoft.com/office/officeart/2005/8/layout/cycle7"/>
    <dgm:cxn modelId="{542F47C9-911C-4795-B38B-727FB7082B86}" type="presOf" srcId="{80C27616-2AEE-4C67-9023-DEFA573F8ECD}" destId="{9F7D0464-9E73-47D4-9B04-3B31B01F897E}" srcOrd="1" destOrd="0" presId="urn:microsoft.com/office/officeart/2005/8/layout/cycle7"/>
    <dgm:cxn modelId="{7E2B2793-E1FC-4930-AFED-114C5452D609}" srcId="{8EEC5572-77ED-4290-8176-BBB2FA498E11}" destId="{CB4FA827-D7BD-460A-BFA7-7EDBC6578501}" srcOrd="3" destOrd="0" parTransId="{CEF7FB80-745E-49E7-9747-A0C531C0393A}" sibTransId="{FA386DC1-1F26-4B37-9814-77C5E01904A9}"/>
    <dgm:cxn modelId="{7EC2A997-DA77-43B2-A1A2-A1B915CD1BED}" type="presOf" srcId="{FA386DC1-1F26-4B37-9814-77C5E01904A9}" destId="{5593A247-8447-4D8A-B67F-3253E3FF2A29}" srcOrd="1" destOrd="0" presId="urn:microsoft.com/office/officeart/2005/8/layout/cycle7"/>
    <dgm:cxn modelId="{47C95D04-AE5D-4EE8-872E-BEACC67BFD0C}" srcId="{8EEC5572-77ED-4290-8176-BBB2FA498E11}" destId="{A682EFA5-4882-4B44-86D8-FF305C49376B}" srcOrd="0" destOrd="0" parTransId="{68C0ECEC-DDC0-4616-97D4-396833443EAA}" sibTransId="{C339ACA5-9255-42A0-92CD-1F047BBDC897}"/>
    <dgm:cxn modelId="{A9CD57CB-E5BE-48D5-B176-CFA517C49012}" type="presOf" srcId="{C339ACA5-9255-42A0-92CD-1F047BBDC897}" destId="{A10A83CE-1CB1-40BA-B464-9AE22EED4AB3}" srcOrd="1" destOrd="0" presId="urn:microsoft.com/office/officeart/2005/8/layout/cycle7"/>
    <dgm:cxn modelId="{510F547C-F41A-4A8C-932B-1CDE690B41FC}" srcId="{8EEC5572-77ED-4290-8176-BBB2FA498E11}" destId="{2111CE94-CB97-4B24-901C-D74C0CFDB403}" srcOrd="2" destOrd="0" parTransId="{A7C840F9-FC51-4026-A682-EB70538CF9BE}" sibTransId="{80C27616-2AEE-4C67-9023-DEFA573F8ECD}"/>
    <dgm:cxn modelId="{34204C9D-F714-4338-986B-E82959888013}" type="presOf" srcId="{FD6E531F-6BC3-4857-A3F9-F2DB4346325C}" destId="{C9DA1A18-6FC5-45B1-A58A-DB16FEEA1735}" srcOrd="0" destOrd="0" presId="urn:microsoft.com/office/officeart/2005/8/layout/cycle7"/>
    <dgm:cxn modelId="{64CB7CAD-A864-425A-9D81-D7435D8FE588}" type="presOf" srcId="{8EEC5572-77ED-4290-8176-BBB2FA498E11}" destId="{59908C13-C04B-4E3C-9651-2C2E08A7D8B6}" srcOrd="0" destOrd="0" presId="urn:microsoft.com/office/officeart/2005/8/layout/cycle7"/>
    <dgm:cxn modelId="{96EF0618-23B2-4EA2-8FB8-253EF1515135}" type="presOf" srcId="{FD6E531F-6BC3-4857-A3F9-F2DB4346325C}" destId="{42EAB7A4-B204-4A9A-B3D2-F63FCC56020E}" srcOrd="1" destOrd="0" presId="urn:microsoft.com/office/officeart/2005/8/layout/cycle7"/>
    <dgm:cxn modelId="{6975FE2F-5606-4FB4-915F-9A24D9FEF122}" type="presOf" srcId="{D0F05193-5696-45E8-A355-4542AEB78C08}" destId="{1D7064D1-7B19-480F-A39B-0E5EF24B3B32}" srcOrd="0" destOrd="0" presId="urn:microsoft.com/office/officeart/2005/8/layout/cycle7"/>
    <dgm:cxn modelId="{95C7EF08-98CE-43B5-A603-6A1888A64E25}" type="presOf" srcId="{2111CE94-CB97-4B24-901C-D74C0CFDB403}" destId="{AD0BD43E-A1EE-45C0-AD66-3223FB5ACDBB}" srcOrd="0" destOrd="0" presId="urn:microsoft.com/office/officeart/2005/8/layout/cycle7"/>
    <dgm:cxn modelId="{0EB5643B-80FC-49FA-9D81-D2070EED2703}" type="presOf" srcId="{A682EFA5-4882-4B44-86D8-FF305C49376B}" destId="{0E24477D-3628-4686-97CA-0372F2A1CBA4}" srcOrd="0" destOrd="0" presId="urn:microsoft.com/office/officeart/2005/8/layout/cycle7"/>
    <dgm:cxn modelId="{BE5365B8-2EBD-4D9F-A8BD-67CB3A35FDEF}" srcId="{8EEC5572-77ED-4290-8176-BBB2FA498E11}" destId="{D0F05193-5696-45E8-A355-4542AEB78C08}" srcOrd="1" destOrd="0" parTransId="{A13C7228-5935-4AC3-BADC-415D33AEDE73}" sibTransId="{FD6E531F-6BC3-4857-A3F9-F2DB4346325C}"/>
    <dgm:cxn modelId="{9CEC0C58-C779-402B-B780-04C9105CBC60}" type="presParOf" srcId="{59908C13-C04B-4E3C-9651-2C2E08A7D8B6}" destId="{0E24477D-3628-4686-97CA-0372F2A1CBA4}" srcOrd="0" destOrd="0" presId="urn:microsoft.com/office/officeart/2005/8/layout/cycle7"/>
    <dgm:cxn modelId="{D45971BF-8B93-4E81-AA1C-9E75D187C080}" type="presParOf" srcId="{59908C13-C04B-4E3C-9651-2C2E08A7D8B6}" destId="{DE2B63AD-EA92-4753-9A97-0FB2E15ACF63}" srcOrd="1" destOrd="0" presId="urn:microsoft.com/office/officeart/2005/8/layout/cycle7"/>
    <dgm:cxn modelId="{5E1D11C7-FE67-4110-9938-129D08F0ACDD}" type="presParOf" srcId="{DE2B63AD-EA92-4753-9A97-0FB2E15ACF63}" destId="{A10A83CE-1CB1-40BA-B464-9AE22EED4AB3}" srcOrd="0" destOrd="0" presId="urn:microsoft.com/office/officeart/2005/8/layout/cycle7"/>
    <dgm:cxn modelId="{D76F9227-D0BF-44C0-9EC7-89D86B3B4F9D}" type="presParOf" srcId="{59908C13-C04B-4E3C-9651-2C2E08A7D8B6}" destId="{1D7064D1-7B19-480F-A39B-0E5EF24B3B32}" srcOrd="2" destOrd="0" presId="urn:microsoft.com/office/officeart/2005/8/layout/cycle7"/>
    <dgm:cxn modelId="{5D260CA5-42A7-4536-B35D-4BF609BED185}" type="presParOf" srcId="{59908C13-C04B-4E3C-9651-2C2E08A7D8B6}" destId="{C9DA1A18-6FC5-45B1-A58A-DB16FEEA1735}" srcOrd="3" destOrd="0" presId="urn:microsoft.com/office/officeart/2005/8/layout/cycle7"/>
    <dgm:cxn modelId="{D1FD8FCA-CD76-471D-A8D3-3AE8D70098D3}" type="presParOf" srcId="{C9DA1A18-6FC5-45B1-A58A-DB16FEEA1735}" destId="{42EAB7A4-B204-4A9A-B3D2-F63FCC56020E}" srcOrd="0" destOrd="0" presId="urn:microsoft.com/office/officeart/2005/8/layout/cycle7"/>
    <dgm:cxn modelId="{BBABBB28-D3FC-4EBB-8565-32652E1DC283}" type="presParOf" srcId="{59908C13-C04B-4E3C-9651-2C2E08A7D8B6}" destId="{AD0BD43E-A1EE-45C0-AD66-3223FB5ACDBB}" srcOrd="4" destOrd="0" presId="urn:microsoft.com/office/officeart/2005/8/layout/cycle7"/>
    <dgm:cxn modelId="{18FED691-6B25-4383-8020-6E7D15F196A9}" type="presParOf" srcId="{59908C13-C04B-4E3C-9651-2C2E08A7D8B6}" destId="{8C793992-0446-4345-8A7B-DBCB44E9D1D3}" srcOrd="5" destOrd="0" presId="urn:microsoft.com/office/officeart/2005/8/layout/cycle7"/>
    <dgm:cxn modelId="{3FE815C3-5927-49C1-8846-C8AB3821F0BA}" type="presParOf" srcId="{8C793992-0446-4345-8A7B-DBCB44E9D1D3}" destId="{9F7D0464-9E73-47D4-9B04-3B31B01F897E}" srcOrd="0" destOrd="0" presId="urn:microsoft.com/office/officeart/2005/8/layout/cycle7"/>
    <dgm:cxn modelId="{919909EE-4124-4E57-8466-A1BE1C2BE820}" type="presParOf" srcId="{59908C13-C04B-4E3C-9651-2C2E08A7D8B6}" destId="{380BD1C3-9502-4E2E-B320-747F279B7570}" srcOrd="6" destOrd="0" presId="urn:microsoft.com/office/officeart/2005/8/layout/cycle7"/>
    <dgm:cxn modelId="{7B60646F-3AB8-4E0B-99C0-396C164627C2}" type="presParOf" srcId="{59908C13-C04B-4E3C-9651-2C2E08A7D8B6}" destId="{F2B07DD4-F919-4716-AAD3-F6AC093E0997}" srcOrd="7" destOrd="0" presId="urn:microsoft.com/office/officeart/2005/8/layout/cycle7"/>
    <dgm:cxn modelId="{292E6B9B-41C7-430C-A7FE-D3DC16266517}" type="presParOf" srcId="{F2B07DD4-F919-4716-AAD3-F6AC093E0997}" destId="{5593A247-8447-4D8A-B67F-3253E3FF2A29}" srcOrd="0" destOrd="0" presId="urn:microsoft.com/office/officeart/2005/8/layout/cycle7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782622A-FE77-4AC0-B6C4-0C773B9DB22E}" type="doc">
      <dgm:prSet loTypeId="urn:microsoft.com/office/officeart/2005/8/layout/gear1" loCatId="process" qsTypeId="urn:microsoft.com/office/officeart/2005/8/quickstyle/simple1" qsCatId="simple" csTypeId="urn:microsoft.com/office/officeart/2005/8/colors/accent2_2" csCatId="accent2" phldr="1"/>
      <dgm:spPr/>
    </dgm:pt>
    <dgm:pt modelId="{85D8A4E5-1FD0-4F59-901C-A6B5A5A9562F}">
      <dgm:prSet phldrT="[Testo]"/>
      <dgm:spPr/>
      <dgm:t>
        <a:bodyPr/>
        <a:lstStyle/>
        <a:p>
          <a:r>
            <a:rPr lang="it-IT" dirty="0" smtClean="0"/>
            <a:t>INTERVENTO Y</a:t>
          </a:r>
        </a:p>
        <a:p>
          <a:r>
            <a:rPr lang="it-IT" dirty="0" smtClean="0"/>
            <a:t>€</a:t>
          </a:r>
          <a:r>
            <a:rPr lang="it-IT" dirty="0" smtClean="0">
              <a:sym typeface="Wingdings" panose="05000000000000000000" pitchFamily="2" charset="2"/>
            </a:rPr>
            <a:t>output</a:t>
          </a:r>
          <a:endParaRPr lang="it-IT" dirty="0"/>
        </a:p>
      </dgm:t>
    </dgm:pt>
    <dgm:pt modelId="{331001BB-9097-4C14-B305-29859695743B}" type="parTrans" cxnId="{3FD6EBED-63C0-458B-8A5C-4D727C443FB3}">
      <dgm:prSet/>
      <dgm:spPr/>
      <dgm:t>
        <a:bodyPr/>
        <a:lstStyle/>
        <a:p>
          <a:endParaRPr lang="it-IT"/>
        </a:p>
      </dgm:t>
    </dgm:pt>
    <dgm:pt modelId="{0A8D0360-1069-42CF-A223-DEDB46AE7AD9}" type="sibTrans" cxnId="{3FD6EBED-63C0-458B-8A5C-4D727C443FB3}">
      <dgm:prSet/>
      <dgm:spPr/>
      <dgm:t>
        <a:bodyPr/>
        <a:lstStyle/>
        <a:p>
          <a:endParaRPr lang="it-IT"/>
        </a:p>
      </dgm:t>
    </dgm:pt>
    <dgm:pt modelId="{41DDBBF8-FD87-4B9D-BD16-9507D971312C}">
      <dgm:prSet phldrT="[Testo]"/>
      <dgm:spPr/>
      <dgm:t>
        <a:bodyPr/>
        <a:lstStyle/>
        <a:p>
          <a:r>
            <a:rPr lang="it-IT" dirty="0" smtClean="0"/>
            <a:t>Risultato 3</a:t>
          </a:r>
          <a:endParaRPr lang="it-IT" dirty="0"/>
        </a:p>
      </dgm:t>
    </dgm:pt>
    <dgm:pt modelId="{3F241A0D-D76B-43DE-A22B-7628E88F0783}" type="parTrans" cxnId="{BDC6B090-9DD6-4561-B3C6-A35F9CE767A3}">
      <dgm:prSet/>
      <dgm:spPr/>
      <dgm:t>
        <a:bodyPr/>
        <a:lstStyle/>
        <a:p>
          <a:endParaRPr lang="it-IT"/>
        </a:p>
      </dgm:t>
    </dgm:pt>
    <dgm:pt modelId="{A3AD5EE1-DA9D-4CC3-BAB7-4F95C7890EB8}" type="sibTrans" cxnId="{BDC6B090-9DD6-4561-B3C6-A35F9CE767A3}">
      <dgm:prSet/>
      <dgm:spPr/>
      <dgm:t>
        <a:bodyPr/>
        <a:lstStyle/>
        <a:p>
          <a:endParaRPr lang="it-IT"/>
        </a:p>
      </dgm:t>
    </dgm:pt>
    <dgm:pt modelId="{3A945C5F-2D88-44AA-82DF-49544C55F142}">
      <dgm:prSet phldrT="[Testo]"/>
      <dgm:spPr/>
      <dgm:t>
        <a:bodyPr/>
        <a:lstStyle/>
        <a:p>
          <a:r>
            <a:rPr lang="it-IT" dirty="0" smtClean="0"/>
            <a:t>Risultato 2 </a:t>
          </a:r>
          <a:endParaRPr lang="it-IT" dirty="0"/>
        </a:p>
      </dgm:t>
    </dgm:pt>
    <dgm:pt modelId="{378DBDCF-0AF9-4FA7-9E1F-FD4C2BFD2E3E}" type="sibTrans" cxnId="{0C65557F-427F-4DE3-9764-AEC0E61A81AE}">
      <dgm:prSet/>
      <dgm:spPr/>
      <dgm:t>
        <a:bodyPr/>
        <a:lstStyle/>
        <a:p>
          <a:endParaRPr lang="it-IT"/>
        </a:p>
      </dgm:t>
    </dgm:pt>
    <dgm:pt modelId="{EABF3A75-E82F-4886-B1E9-F215F1E519D6}" type="parTrans" cxnId="{0C65557F-427F-4DE3-9764-AEC0E61A81AE}">
      <dgm:prSet/>
      <dgm:spPr/>
      <dgm:t>
        <a:bodyPr/>
        <a:lstStyle/>
        <a:p>
          <a:endParaRPr lang="it-IT"/>
        </a:p>
      </dgm:t>
    </dgm:pt>
    <dgm:pt modelId="{B0DDEF99-5A6E-4F24-BCF0-B8297F8C73A2}" type="pres">
      <dgm:prSet presAssocID="{5782622A-FE77-4AC0-B6C4-0C773B9DB22E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BDB39B48-A34D-4ABD-9AD6-02B9362ECA80}" type="pres">
      <dgm:prSet presAssocID="{85D8A4E5-1FD0-4F59-901C-A6B5A5A9562F}" presName="gear1" presStyleLbl="node1" presStyleIdx="0" presStyleCnt="3" custLinFactNeighborX="8930" custLinFactNeighborY="-3715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05C270A-5405-4DED-80AB-F6F967AE844B}" type="pres">
      <dgm:prSet presAssocID="{85D8A4E5-1FD0-4F59-901C-A6B5A5A9562F}" presName="gear1srcNode" presStyleLbl="node1" presStyleIdx="0" presStyleCnt="3"/>
      <dgm:spPr/>
    </dgm:pt>
    <dgm:pt modelId="{C9DF5BE0-C635-4007-AD48-CC0852DD9726}" type="pres">
      <dgm:prSet presAssocID="{85D8A4E5-1FD0-4F59-901C-A6B5A5A9562F}" presName="gear1dstNode" presStyleLbl="node1" presStyleIdx="0" presStyleCnt="3"/>
      <dgm:spPr/>
    </dgm:pt>
    <dgm:pt modelId="{CF33A7B5-86CC-48C0-B213-B29E0BAAB03B}" type="pres">
      <dgm:prSet presAssocID="{3A945C5F-2D88-44AA-82DF-49544C55F142}" presName="gear2" presStyleLbl="node1" presStyleIdx="1" presStyleCnt="3" custLinFactNeighborX="-1100" custLinFactNeighborY="30286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FE5D8E3-7848-47FA-A6EC-FD83E86BAC42}" type="pres">
      <dgm:prSet presAssocID="{3A945C5F-2D88-44AA-82DF-49544C55F142}" presName="gear2srcNode" presStyleLbl="node1" presStyleIdx="1" presStyleCnt="3"/>
      <dgm:spPr/>
    </dgm:pt>
    <dgm:pt modelId="{4E9C0E2A-62CE-4BB4-B698-038CBF24841E}" type="pres">
      <dgm:prSet presAssocID="{3A945C5F-2D88-44AA-82DF-49544C55F142}" presName="gear2dstNode" presStyleLbl="node1" presStyleIdx="1" presStyleCnt="3"/>
      <dgm:spPr/>
    </dgm:pt>
    <dgm:pt modelId="{27886264-A21D-4D95-9A15-AC8A59B9A714}" type="pres">
      <dgm:prSet presAssocID="{41DDBBF8-FD87-4B9D-BD16-9507D971312C}" presName="gear3" presStyleLbl="node1" presStyleIdx="2" presStyleCnt="3" custAng="198065" custLinFactNeighborX="20744" custLinFactNeighborY="8068"/>
      <dgm:spPr/>
      <dgm:t>
        <a:bodyPr/>
        <a:lstStyle/>
        <a:p>
          <a:endParaRPr lang="it-IT"/>
        </a:p>
      </dgm:t>
    </dgm:pt>
    <dgm:pt modelId="{8BB442EB-B38B-4679-9AC4-9A366881DC44}" type="pres">
      <dgm:prSet presAssocID="{41DDBBF8-FD87-4B9D-BD16-9507D971312C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3F9BBDC-8C51-43FF-A377-F17203428EBB}" type="pres">
      <dgm:prSet presAssocID="{41DDBBF8-FD87-4B9D-BD16-9507D971312C}" presName="gear3srcNode" presStyleLbl="node1" presStyleIdx="2" presStyleCnt="3"/>
      <dgm:spPr/>
    </dgm:pt>
    <dgm:pt modelId="{AD91C651-08BA-4F28-A846-6806134F6BA5}" type="pres">
      <dgm:prSet presAssocID="{41DDBBF8-FD87-4B9D-BD16-9507D971312C}" presName="gear3dstNode" presStyleLbl="node1" presStyleIdx="2" presStyleCnt="3"/>
      <dgm:spPr/>
    </dgm:pt>
    <dgm:pt modelId="{8827A75E-3C21-4350-B897-AF181BE3F289}" type="pres">
      <dgm:prSet presAssocID="{0A8D0360-1069-42CF-A223-DEDB46AE7AD9}" presName="connector1" presStyleLbl="sibTrans2D1" presStyleIdx="0" presStyleCnt="3"/>
      <dgm:spPr/>
    </dgm:pt>
    <dgm:pt modelId="{B64C11B0-3745-42D1-9CDD-B549AD2809F8}" type="pres">
      <dgm:prSet presAssocID="{378DBDCF-0AF9-4FA7-9E1F-FD4C2BFD2E3E}" presName="connector2" presStyleLbl="sibTrans2D1" presStyleIdx="1" presStyleCnt="3" custLinFactNeighborX="-9043" custLinFactNeighborY="28423"/>
      <dgm:spPr/>
    </dgm:pt>
    <dgm:pt modelId="{4C7D8BB6-5EAC-4BE0-B53E-9E90EF1B12C0}" type="pres">
      <dgm:prSet presAssocID="{A3AD5EE1-DA9D-4CC3-BAB7-4F95C7890EB8}" presName="connector3" presStyleLbl="sibTrans2D1" presStyleIdx="2" presStyleCnt="3" custLinFactNeighborX="21567" custLinFactNeighborY="10054"/>
      <dgm:spPr/>
    </dgm:pt>
  </dgm:ptLst>
  <dgm:cxnLst>
    <dgm:cxn modelId="{D603C46F-EA36-4EBF-98F3-4816B0DC8084}" type="presOf" srcId="{41DDBBF8-FD87-4B9D-BD16-9507D971312C}" destId="{C3F9BBDC-8C51-43FF-A377-F17203428EBB}" srcOrd="2" destOrd="0" presId="urn:microsoft.com/office/officeart/2005/8/layout/gear1"/>
    <dgm:cxn modelId="{A7D6EA4B-1F54-4C59-8825-B11F1BA8DCF8}" type="presOf" srcId="{378DBDCF-0AF9-4FA7-9E1F-FD4C2BFD2E3E}" destId="{B64C11B0-3745-42D1-9CDD-B549AD2809F8}" srcOrd="0" destOrd="0" presId="urn:microsoft.com/office/officeart/2005/8/layout/gear1"/>
    <dgm:cxn modelId="{3E4E361C-B51E-4B5E-9D06-40DE99A25AF9}" type="presOf" srcId="{85D8A4E5-1FD0-4F59-901C-A6B5A5A9562F}" destId="{D05C270A-5405-4DED-80AB-F6F967AE844B}" srcOrd="1" destOrd="0" presId="urn:microsoft.com/office/officeart/2005/8/layout/gear1"/>
    <dgm:cxn modelId="{E7793836-B8D3-44BF-B031-4EF2B3499628}" type="presOf" srcId="{0A8D0360-1069-42CF-A223-DEDB46AE7AD9}" destId="{8827A75E-3C21-4350-B897-AF181BE3F289}" srcOrd="0" destOrd="0" presId="urn:microsoft.com/office/officeart/2005/8/layout/gear1"/>
    <dgm:cxn modelId="{6EE796F5-2467-4C06-8C6F-2BD54876D789}" type="presOf" srcId="{85D8A4E5-1FD0-4F59-901C-A6B5A5A9562F}" destId="{C9DF5BE0-C635-4007-AD48-CC0852DD9726}" srcOrd="2" destOrd="0" presId="urn:microsoft.com/office/officeart/2005/8/layout/gear1"/>
    <dgm:cxn modelId="{BCAF2A23-E685-435E-994B-96F11D545F64}" type="presOf" srcId="{5782622A-FE77-4AC0-B6C4-0C773B9DB22E}" destId="{B0DDEF99-5A6E-4F24-BCF0-B8297F8C73A2}" srcOrd="0" destOrd="0" presId="urn:microsoft.com/office/officeart/2005/8/layout/gear1"/>
    <dgm:cxn modelId="{B4F72BEF-56E5-45B0-A0CA-BD87F50D1227}" type="presOf" srcId="{3A945C5F-2D88-44AA-82DF-49544C55F142}" destId="{CF33A7B5-86CC-48C0-B213-B29E0BAAB03B}" srcOrd="0" destOrd="0" presId="urn:microsoft.com/office/officeart/2005/8/layout/gear1"/>
    <dgm:cxn modelId="{BDC6B090-9DD6-4561-B3C6-A35F9CE767A3}" srcId="{5782622A-FE77-4AC0-B6C4-0C773B9DB22E}" destId="{41DDBBF8-FD87-4B9D-BD16-9507D971312C}" srcOrd="2" destOrd="0" parTransId="{3F241A0D-D76B-43DE-A22B-7628E88F0783}" sibTransId="{A3AD5EE1-DA9D-4CC3-BAB7-4F95C7890EB8}"/>
    <dgm:cxn modelId="{D244185C-D488-4F8D-9512-0705024B7F10}" type="presOf" srcId="{85D8A4E5-1FD0-4F59-901C-A6B5A5A9562F}" destId="{BDB39B48-A34D-4ABD-9AD6-02B9362ECA80}" srcOrd="0" destOrd="0" presId="urn:microsoft.com/office/officeart/2005/8/layout/gear1"/>
    <dgm:cxn modelId="{3FD6EBED-63C0-458B-8A5C-4D727C443FB3}" srcId="{5782622A-FE77-4AC0-B6C4-0C773B9DB22E}" destId="{85D8A4E5-1FD0-4F59-901C-A6B5A5A9562F}" srcOrd="0" destOrd="0" parTransId="{331001BB-9097-4C14-B305-29859695743B}" sibTransId="{0A8D0360-1069-42CF-A223-DEDB46AE7AD9}"/>
    <dgm:cxn modelId="{113ABB98-9A8D-429C-AC55-EC6F3C14263F}" type="presOf" srcId="{3A945C5F-2D88-44AA-82DF-49544C55F142}" destId="{4E9C0E2A-62CE-4BB4-B698-038CBF24841E}" srcOrd="2" destOrd="0" presId="urn:microsoft.com/office/officeart/2005/8/layout/gear1"/>
    <dgm:cxn modelId="{336DB790-0970-40D5-82E3-AD1403AD70D6}" type="presOf" srcId="{A3AD5EE1-DA9D-4CC3-BAB7-4F95C7890EB8}" destId="{4C7D8BB6-5EAC-4BE0-B53E-9E90EF1B12C0}" srcOrd="0" destOrd="0" presId="urn:microsoft.com/office/officeart/2005/8/layout/gear1"/>
    <dgm:cxn modelId="{97DE5831-55B2-4177-9A70-A03FDF9658F7}" type="presOf" srcId="{41DDBBF8-FD87-4B9D-BD16-9507D971312C}" destId="{27886264-A21D-4D95-9A15-AC8A59B9A714}" srcOrd="0" destOrd="0" presId="urn:microsoft.com/office/officeart/2005/8/layout/gear1"/>
    <dgm:cxn modelId="{1628B4C4-01E3-4A41-A07A-3894663A48EB}" type="presOf" srcId="{3A945C5F-2D88-44AA-82DF-49544C55F142}" destId="{8FE5D8E3-7848-47FA-A6EC-FD83E86BAC42}" srcOrd="1" destOrd="0" presId="urn:microsoft.com/office/officeart/2005/8/layout/gear1"/>
    <dgm:cxn modelId="{0C65557F-427F-4DE3-9764-AEC0E61A81AE}" srcId="{5782622A-FE77-4AC0-B6C4-0C773B9DB22E}" destId="{3A945C5F-2D88-44AA-82DF-49544C55F142}" srcOrd="1" destOrd="0" parTransId="{EABF3A75-E82F-4886-B1E9-F215F1E519D6}" sibTransId="{378DBDCF-0AF9-4FA7-9E1F-FD4C2BFD2E3E}"/>
    <dgm:cxn modelId="{3B7B7212-74CD-49FE-B78D-E698760FBD18}" type="presOf" srcId="{41DDBBF8-FD87-4B9D-BD16-9507D971312C}" destId="{8BB442EB-B38B-4679-9AC4-9A366881DC44}" srcOrd="1" destOrd="0" presId="urn:microsoft.com/office/officeart/2005/8/layout/gear1"/>
    <dgm:cxn modelId="{D843E0BE-DC01-4871-84C4-0837374211E8}" type="presOf" srcId="{41DDBBF8-FD87-4B9D-BD16-9507D971312C}" destId="{AD91C651-08BA-4F28-A846-6806134F6BA5}" srcOrd="3" destOrd="0" presId="urn:microsoft.com/office/officeart/2005/8/layout/gear1"/>
    <dgm:cxn modelId="{F90F91BB-19BB-471D-849A-A9FB0EFF9FA9}" type="presParOf" srcId="{B0DDEF99-5A6E-4F24-BCF0-B8297F8C73A2}" destId="{BDB39B48-A34D-4ABD-9AD6-02B9362ECA80}" srcOrd="0" destOrd="0" presId="urn:microsoft.com/office/officeart/2005/8/layout/gear1"/>
    <dgm:cxn modelId="{B0CF92FA-3E98-4936-BAC2-90803531386A}" type="presParOf" srcId="{B0DDEF99-5A6E-4F24-BCF0-B8297F8C73A2}" destId="{D05C270A-5405-4DED-80AB-F6F967AE844B}" srcOrd="1" destOrd="0" presId="urn:microsoft.com/office/officeart/2005/8/layout/gear1"/>
    <dgm:cxn modelId="{AE3D5FAC-BD65-4605-889D-FE8327982F35}" type="presParOf" srcId="{B0DDEF99-5A6E-4F24-BCF0-B8297F8C73A2}" destId="{C9DF5BE0-C635-4007-AD48-CC0852DD9726}" srcOrd="2" destOrd="0" presId="urn:microsoft.com/office/officeart/2005/8/layout/gear1"/>
    <dgm:cxn modelId="{66A3B7E2-034D-4638-AD3F-757CE7956728}" type="presParOf" srcId="{B0DDEF99-5A6E-4F24-BCF0-B8297F8C73A2}" destId="{CF33A7B5-86CC-48C0-B213-B29E0BAAB03B}" srcOrd="3" destOrd="0" presId="urn:microsoft.com/office/officeart/2005/8/layout/gear1"/>
    <dgm:cxn modelId="{5AC684E7-4793-4873-A5AD-04AAA6D0FC55}" type="presParOf" srcId="{B0DDEF99-5A6E-4F24-BCF0-B8297F8C73A2}" destId="{8FE5D8E3-7848-47FA-A6EC-FD83E86BAC42}" srcOrd="4" destOrd="0" presId="urn:microsoft.com/office/officeart/2005/8/layout/gear1"/>
    <dgm:cxn modelId="{92E50F00-88B4-46F0-A161-F153ACDE8394}" type="presParOf" srcId="{B0DDEF99-5A6E-4F24-BCF0-B8297F8C73A2}" destId="{4E9C0E2A-62CE-4BB4-B698-038CBF24841E}" srcOrd="5" destOrd="0" presId="urn:microsoft.com/office/officeart/2005/8/layout/gear1"/>
    <dgm:cxn modelId="{C61E3D14-74DE-4CD3-ACF8-D772FA340F87}" type="presParOf" srcId="{B0DDEF99-5A6E-4F24-BCF0-B8297F8C73A2}" destId="{27886264-A21D-4D95-9A15-AC8A59B9A714}" srcOrd="6" destOrd="0" presId="urn:microsoft.com/office/officeart/2005/8/layout/gear1"/>
    <dgm:cxn modelId="{BCE7EC6E-60B5-4EBF-B8F0-1AF965B20F8D}" type="presParOf" srcId="{B0DDEF99-5A6E-4F24-BCF0-B8297F8C73A2}" destId="{8BB442EB-B38B-4679-9AC4-9A366881DC44}" srcOrd="7" destOrd="0" presId="urn:microsoft.com/office/officeart/2005/8/layout/gear1"/>
    <dgm:cxn modelId="{EC749BAD-BAF6-4BB2-8A09-29742EB1C36A}" type="presParOf" srcId="{B0DDEF99-5A6E-4F24-BCF0-B8297F8C73A2}" destId="{C3F9BBDC-8C51-43FF-A377-F17203428EBB}" srcOrd="8" destOrd="0" presId="urn:microsoft.com/office/officeart/2005/8/layout/gear1"/>
    <dgm:cxn modelId="{EBD7C0A3-AE00-497B-9921-1BA7AF829D0E}" type="presParOf" srcId="{B0DDEF99-5A6E-4F24-BCF0-B8297F8C73A2}" destId="{AD91C651-08BA-4F28-A846-6806134F6BA5}" srcOrd="9" destOrd="0" presId="urn:microsoft.com/office/officeart/2005/8/layout/gear1"/>
    <dgm:cxn modelId="{2C4238B3-6EF0-4FB3-B470-FA71643237DC}" type="presParOf" srcId="{B0DDEF99-5A6E-4F24-BCF0-B8297F8C73A2}" destId="{8827A75E-3C21-4350-B897-AF181BE3F289}" srcOrd="10" destOrd="0" presId="urn:microsoft.com/office/officeart/2005/8/layout/gear1"/>
    <dgm:cxn modelId="{B4D50C87-07E2-4EC2-A9F1-C8010D41EB44}" type="presParOf" srcId="{B0DDEF99-5A6E-4F24-BCF0-B8297F8C73A2}" destId="{B64C11B0-3745-42D1-9CDD-B549AD2809F8}" srcOrd="11" destOrd="0" presId="urn:microsoft.com/office/officeart/2005/8/layout/gear1"/>
    <dgm:cxn modelId="{16C9DA06-AE73-40D5-A7F7-3239944A428E}" type="presParOf" srcId="{B0DDEF99-5A6E-4F24-BCF0-B8297F8C73A2}" destId="{4C7D8BB6-5EAC-4BE0-B53E-9E90EF1B12C0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782622A-FE77-4AC0-B6C4-0C773B9DB22E}" type="doc">
      <dgm:prSet loTypeId="urn:microsoft.com/office/officeart/2005/8/layout/gear1" loCatId="process" qsTypeId="urn:microsoft.com/office/officeart/2005/8/quickstyle/simple1" qsCatId="simple" csTypeId="urn:microsoft.com/office/officeart/2005/8/colors/accent1_2" csCatId="accent1" phldr="1"/>
      <dgm:spPr/>
    </dgm:pt>
    <dgm:pt modelId="{85D8A4E5-1FD0-4F59-901C-A6B5A5A9562F}">
      <dgm:prSet phldrT="[Testo]"/>
      <dgm:spPr/>
      <dgm:t>
        <a:bodyPr/>
        <a:lstStyle/>
        <a:p>
          <a:r>
            <a:rPr lang="it-IT" dirty="0" smtClean="0"/>
            <a:t>INTERVENTO X</a:t>
          </a:r>
        </a:p>
        <a:p>
          <a:r>
            <a:rPr lang="it-IT" dirty="0" smtClean="0"/>
            <a:t>€</a:t>
          </a:r>
          <a:r>
            <a:rPr lang="it-IT" dirty="0" smtClean="0">
              <a:sym typeface="Wingdings" panose="05000000000000000000" pitchFamily="2" charset="2"/>
            </a:rPr>
            <a:t></a:t>
          </a:r>
          <a:r>
            <a:rPr lang="it-IT" dirty="0" err="1" smtClean="0">
              <a:sym typeface="Wingdings" panose="05000000000000000000" pitchFamily="2" charset="2"/>
            </a:rPr>
            <a:t>outuput</a:t>
          </a:r>
          <a:endParaRPr lang="it-IT" dirty="0" smtClean="0"/>
        </a:p>
        <a:p>
          <a:endParaRPr lang="it-IT" dirty="0"/>
        </a:p>
      </dgm:t>
    </dgm:pt>
    <dgm:pt modelId="{331001BB-9097-4C14-B305-29859695743B}" type="parTrans" cxnId="{3FD6EBED-63C0-458B-8A5C-4D727C443FB3}">
      <dgm:prSet/>
      <dgm:spPr/>
      <dgm:t>
        <a:bodyPr/>
        <a:lstStyle/>
        <a:p>
          <a:endParaRPr lang="it-IT"/>
        </a:p>
      </dgm:t>
    </dgm:pt>
    <dgm:pt modelId="{0A8D0360-1069-42CF-A223-DEDB46AE7AD9}" type="sibTrans" cxnId="{3FD6EBED-63C0-458B-8A5C-4D727C443FB3}">
      <dgm:prSet/>
      <dgm:spPr/>
      <dgm:t>
        <a:bodyPr/>
        <a:lstStyle/>
        <a:p>
          <a:endParaRPr lang="it-IT"/>
        </a:p>
      </dgm:t>
    </dgm:pt>
    <dgm:pt modelId="{3A945C5F-2D88-44AA-82DF-49544C55F142}">
      <dgm:prSet phldrT="[Testo]"/>
      <dgm:spPr/>
      <dgm:t>
        <a:bodyPr/>
        <a:lstStyle/>
        <a:p>
          <a:r>
            <a:rPr lang="it-IT" dirty="0" smtClean="0"/>
            <a:t>Risultato</a:t>
          </a:r>
        </a:p>
        <a:p>
          <a:r>
            <a:rPr lang="it-IT" dirty="0" smtClean="0"/>
            <a:t>1</a:t>
          </a:r>
          <a:endParaRPr lang="it-IT" dirty="0"/>
        </a:p>
      </dgm:t>
    </dgm:pt>
    <dgm:pt modelId="{EABF3A75-E82F-4886-B1E9-F215F1E519D6}" type="parTrans" cxnId="{0C65557F-427F-4DE3-9764-AEC0E61A81AE}">
      <dgm:prSet/>
      <dgm:spPr/>
      <dgm:t>
        <a:bodyPr/>
        <a:lstStyle/>
        <a:p>
          <a:endParaRPr lang="it-IT"/>
        </a:p>
      </dgm:t>
    </dgm:pt>
    <dgm:pt modelId="{378DBDCF-0AF9-4FA7-9E1F-FD4C2BFD2E3E}" type="sibTrans" cxnId="{0C65557F-427F-4DE3-9764-AEC0E61A81AE}">
      <dgm:prSet/>
      <dgm:spPr/>
      <dgm:t>
        <a:bodyPr/>
        <a:lstStyle/>
        <a:p>
          <a:endParaRPr lang="it-IT"/>
        </a:p>
      </dgm:t>
    </dgm:pt>
    <dgm:pt modelId="{B0DDEF99-5A6E-4F24-BCF0-B8297F8C73A2}" type="pres">
      <dgm:prSet presAssocID="{5782622A-FE77-4AC0-B6C4-0C773B9DB22E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BDB39B48-A34D-4ABD-9AD6-02B9362ECA80}" type="pres">
      <dgm:prSet presAssocID="{85D8A4E5-1FD0-4F59-901C-A6B5A5A9562F}" presName="gear1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05C270A-5405-4DED-80AB-F6F967AE844B}" type="pres">
      <dgm:prSet presAssocID="{85D8A4E5-1FD0-4F59-901C-A6B5A5A9562F}" presName="gear1srcNode" presStyleLbl="node1" presStyleIdx="0" presStyleCnt="2"/>
      <dgm:spPr/>
    </dgm:pt>
    <dgm:pt modelId="{C9DF5BE0-C635-4007-AD48-CC0852DD9726}" type="pres">
      <dgm:prSet presAssocID="{85D8A4E5-1FD0-4F59-901C-A6B5A5A9562F}" presName="gear1dstNode" presStyleLbl="node1" presStyleIdx="0" presStyleCnt="2"/>
      <dgm:spPr/>
    </dgm:pt>
    <dgm:pt modelId="{CF33A7B5-86CC-48C0-B213-B29E0BAAB03B}" type="pres">
      <dgm:prSet presAssocID="{3A945C5F-2D88-44AA-82DF-49544C55F142}" presName="gear2" presStyleLbl="node1" presStyleIdx="1" presStyleCnt="2" custAng="1329085" custLinFactNeighborX="14535" custLinFactNeighborY="-10969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FE5D8E3-7848-47FA-A6EC-FD83E86BAC42}" type="pres">
      <dgm:prSet presAssocID="{3A945C5F-2D88-44AA-82DF-49544C55F142}" presName="gear2srcNode" presStyleLbl="node1" presStyleIdx="1" presStyleCnt="2"/>
      <dgm:spPr/>
    </dgm:pt>
    <dgm:pt modelId="{4E9C0E2A-62CE-4BB4-B698-038CBF24841E}" type="pres">
      <dgm:prSet presAssocID="{3A945C5F-2D88-44AA-82DF-49544C55F142}" presName="gear2dstNode" presStyleLbl="node1" presStyleIdx="1" presStyleCnt="2"/>
      <dgm:spPr/>
    </dgm:pt>
    <dgm:pt modelId="{8827A75E-3C21-4350-B897-AF181BE3F289}" type="pres">
      <dgm:prSet presAssocID="{0A8D0360-1069-42CF-A223-DEDB46AE7AD9}" presName="connector1" presStyleLbl="sibTrans2D1" presStyleIdx="0" presStyleCnt="2" custAng="6518793" custLinFactNeighborX="-13489" custLinFactNeighborY="12971"/>
      <dgm:spPr/>
    </dgm:pt>
    <dgm:pt modelId="{B64C11B0-3745-42D1-9CDD-B549AD2809F8}" type="pres">
      <dgm:prSet presAssocID="{378DBDCF-0AF9-4FA7-9E1F-FD4C2BFD2E3E}" presName="connector2" presStyleLbl="sibTrans2D1" presStyleIdx="1" presStyleCnt="2"/>
      <dgm:spPr/>
    </dgm:pt>
  </dgm:ptLst>
  <dgm:cxnLst>
    <dgm:cxn modelId="{E7793836-B8D3-44BF-B031-4EF2B3499628}" type="presOf" srcId="{0A8D0360-1069-42CF-A223-DEDB46AE7AD9}" destId="{8827A75E-3C21-4350-B897-AF181BE3F289}" srcOrd="0" destOrd="0" presId="urn:microsoft.com/office/officeart/2005/8/layout/gear1"/>
    <dgm:cxn modelId="{BCAF2A23-E685-435E-994B-96F11D545F64}" type="presOf" srcId="{5782622A-FE77-4AC0-B6C4-0C773B9DB22E}" destId="{B0DDEF99-5A6E-4F24-BCF0-B8297F8C73A2}" srcOrd="0" destOrd="0" presId="urn:microsoft.com/office/officeart/2005/8/layout/gear1"/>
    <dgm:cxn modelId="{0C65557F-427F-4DE3-9764-AEC0E61A81AE}" srcId="{5782622A-FE77-4AC0-B6C4-0C773B9DB22E}" destId="{3A945C5F-2D88-44AA-82DF-49544C55F142}" srcOrd="1" destOrd="0" parTransId="{EABF3A75-E82F-4886-B1E9-F215F1E519D6}" sibTransId="{378DBDCF-0AF9-4FA7-9E1F-FD4C2BFD2E3E}"/>
    <dgm:cxn modelId="{D244185C-D488-4F8D-9512-0705024B7F10}" type="presOf" srcId="{85D8A4E5-1FD0-4F59-901C-A6B5A5A9562F}" destId="{BDB39B48-A34D-4ABD-9AD6-02B9362ECA80}" srcOrd="0" destOrd="0" presId="urn:microsoft.com/office/officeart/2005/8/layout/gear1"/>
    <dgm:cxn modelId="{1628B4C4-01E3-4A41-A07A-3894663A48EB}" type="presOf" srcId="{3A945C5F-2D88-44AA-82DF-49544C55F142}" destId="{8FE5D8E3-7848-47FA-A6EC-FD83E86BAC42}" srcOrd="1" destOrd="0" presId="urn:microsoft.com/office/officeart/2005/8/layout/gear1"/>
    <dgm:cxn modelId="{3E4E361C-B51E-4B5E-9D06-40DE99A25AF9}" type="presOf" srcId="{85D8A4E5-1FD0-4F59-901C-A6B5A5A9562F}" destId="{D05C270A-5405-4DED-80AB-F6F967AE844B}" srcOrd="1" destOrd="0" presId="urn:microsoft.com/office/officeart/2005/8/layout/gear1"/>
    <dgm:cxn modelId="{A7D6EA4B-1F54-4C59-8825-B11F1BA8DCF8}" type="presOf" srcId="{378DBDCF-0AF9-4FA7-9E1F-FD4C2BFD2E3E}" destId="{B64C11B0-3745-42D1-9CDD-B549AD2809F8}" srcOrd="0" destOrd="0" presId="urn:microsoft.com/office/officeart/2005/8/layout/gear1"/>
    <dgm:cxn modelId="{3FD6EBED-63C0-458B-8A5C-4D727C443FB3}" srcId="{5782622A-FE77-4AC0-B6C4-0C773B9DB22E}" destId="{85D8A4E5-1FD0-4F59-901C-A6B5A5A9562F}" srcOrd="0" destOrd="0" parTransId="{331001BB-9097-4C14-B305-29859695743B}" sibTransId="{0A8D0360-1069-42CF-A223-DEDB46AE7AD9}"/>
    <dgm:cxn modelId="{113ABB98-9A8D-429C-AC55-EC6F3C14263F}" type="presOf" srcId="{3A945C5F-2D88-44AA-82DF-49544C55F142}" destId="{4E9C0E2A-62CE-4BB4-B698-038CBF24841E}" srcOrd="2" destOrd="0" presId="urn:microsoft.com/office/officeart/2005/8/layout/gear1"/>
    <dgm:cxn modelId="{6EE796F5-2467-4C06-8C6F-2BD54876D789}" type="presOf" srcId="{85D8A4E5-1FD0-4F59-901C-A6B5A5A9562F}" destId="{C9DF5BE0-C635-4007-AD48-CC0852DD9726}" srcOrd="2" destOrd="0" presId="urn:microsoft.com/office/officeart/2005/8/layout/gear1"/>
    <dgm:cxn modelId="{B4F72BEF-56E5-45B0-A0CA-BD87F50D1227}" type="presOf" srcId="{3A945C5F-2D88-44AA-82DF-49544C55F142}" destId="{CF33A7B5-86CC-48C0-B213-B29E0BAAB03B}" srcOrd="0" destOrd="0" presId="urn:microsoft.com/office/officeart/2005/8/layout/gear1"/>
    <dgm:cxn modelId="{F90F91BB-19BB-471D-849A-A9FB0EFF9FA9}" type="presParOf" srcId="{B0DDEF99-5A6E-4F24-BCF0-B8297F8C73A2}" destId="{BDB39B48-A34D-4ABD-9AD6-02B9362ECA80}" srcOrd="0" destOrd="0" presId="urn:microsoft.com/office/officeart/2005/8/layout/gear1"/>
    <dgm:cxn modelId="{B0CF92FA-3E98-4936-BAC2-90803531386A}" type="presParOf" srcId="{B0DDEF99-5A6E-4F24-BCF0-B8297F8C73A2}" destId="{D05C270A-5405-4DED-80AB-F6F967AE844B}" srcOrd="1" destOrd="0" presId="urn:microsoft.com/office/officeart/2005/8/layout/gear1"/>
    <dgm:cxn modelId="{AE3D5FAC-BD65-4605-889D-FE8327982F35}" type="presParOf" srcId="{B0DDEF99-5A6E-4F24-BCF0-B8297F8C73A2}" destId="{C9DF5BE0-C635-4007-AD48-CC0852DD9726}" srcOrd="2" destOrd="0" presId="urn:microsoft.com/office/officeart/2005/8/layout/gear1"/>
    <dgm:cxn modelId="{66A3B7E2-034D-4638-AD3F-757CE7956728}" type="presParOf" srcId="{B0DDEF99-5A6E-4F24-BCF0-B8297F8C73A2}" destId="{CF33A7B5-86CC-48C0-B213-B29E0BAAB03B}" srcOrd="3" destOrd="0" presId="urn:microsoft.com/office/officeart/2005/8/layout/gear1"/>
    <dgm:cxn modelId="{5AC684E7-4793-4873-A5AD-04AAA6D0FC55}" type="presParOf" srcId="{B0DDEF99-5A6E-4F24-BCF0-B8297F8C73A2}" destId="{8FE5D8E3-7848-47FA-A6EC-FD83E86BAC42}" srcOrd="4" destOrd="0" presId="urn:microsoft.com/office/officeart/2005/8/layout/gear1"/>
    <dgm:cxn modelId="{92E50F00-88B4-46F0-A161-F153ACDE8394}" type="presParOf" srcId="{B0DDEF99-5A6E-4F24-BCF0-B8297F8C73A2}" destId="{4E9C0E2A-62CE-4BB4-B698-038CBF24841E}" srcOrd="5" destOrd="0" presId="urn:microsoft.com/office/officeart/2005/8/layout/gear1"/>
    <dgm:cxn modelId="{2C4238B3-6EF0-4FB3-B470-FA71643237DC}" type="presParOf" srcId="{B0DDEF99-5A6E-4F24-BCF0-B8297F8C73A2}" destId="{8827A75E-3C21-4350-B897-AF181BE3F289}" srcOrd="6" destOrd="0" presId="urn:microsoft.com/office/officeart/2005/8/layout/gear1"/>
    <dgm:cxn modelId="{B4D50C87-07E2-4EC2-A9F1-C8010D41EB44}" type="presParOf" srcId="{B0DDEF99-5A6E-4F24-BCF0-B8297F8C73A2}" destId="{B64C11B0-3745-42D1-9CDD-B549AD2809F8}" srcOrd="7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24477D-3628-4686-97CA-0372F2A1CBA4}">
      <dsp:nvSpPr>
        <dsp:cNvPr id="0" name=""/>
        <dsp:cNvSpPr/>
      </dsp:nvSpPr>
      <dsp:spPr>
        <a:xfrm>
          <a:off x="1135385" y="-1715"/>
          <a:ext cx="1691957" cy="569173"/>
        </a:xfrm>
        <a:prstGeom prst="roundRect">
          <a:avLst>
            <a:gd name="adj" fmla="val 10000"/>
          </a:avLst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/>
            <a:t>Intervento</a:t>
          </a:r>
        </a:p>
      </dsp:txBody>
      <dsp:txXfrm>
        <a:off x="1152056" y="14956"/>
        <a:ext cx="1658615" cy="535831"/>
      </dsp:txXfrm>
    </dsp:sp>
    <dsp:sp modelId="{DE2B63AD-EA92-4753-9A97-0FB2E15ACF63}">
      <dsp:nvSpPr>
        <dsp:cNvPr id="0" name=""/>
        <dsp:cNvSpPr/>
      </dsp:nvSpPr>
      <dsp:spPr>
        <a:xfrm rot="2756755">
          <a:off x="2249639" y="716680"/>
          <a:ext cx="492450" cy="195930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000" kern="1200"/>
        </a:p>
      </dsp:txBody>
      <dsp:txXfrm>
        <a:off x="2308418" y="755866"/>
        <a:ext cx="374892" cy="117558"/>
      </dsp:txXfrm>
    </dsp:sp>
    <dsp:sp modelId="{1D7064D1-7B19-480F-A39B-0E5EF24B3B32}">
      <dsp:nvSpPr>
        <dsp:cNvPr id="0" name=""/>
        <dsp:cNvSpPr/>
      </dsp:nvSpPr>
      <dsp:spPr>
        <a:xfrm>
          <a:off x="2115885" y="1061834"/>
          <a:ext cx="1882660" cy="6660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/>
            <a:t>Fabbisogni</a:t>
          </a:r>
        </a:p>
      </dsp:txBody>
      <dsp:txXfrm>
        <a:off x="2135392" y="1081341"/>
        <a:ext cx="1843646" cy="627005"/>
      </dsp:txXfrm>
    </dsp:sp>
    <dsp:sp modelId="{C9DA1A18-6FC5-45B1-A58A-DB16FEEA1735}">
      <dsp:nvSpPr>
        <dsp:cNvPr id="0" name=""/>
        <dsp:cNvSpPr/>
      </dsp:nvSpPr>
      <dsp:spPr>
        <a:xfrm rot="8158692">
          <a:off x="2245092" y="1843776"/>
          <a:ext cx="492450" cy="195930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000" kern="1200"/>
        </a:p>
      </dsp:txBody>
      <dsp:txXfrm rot="10800000">
        <a:off x="2303871" y="1882962"/>
        <a:ext cx="374892" cy="117558"/>
      </dsp:txXfrm>
    </dsp:sp>
    <dsp:sp modelId="{AD0BD43E-A1EE-45C0-AD66-3223FB5ACDBB}">
      <dsp:nvSpPr>
        <dsp:cNvPr id="0" name=""/>
        <dsp:cNvSpPr/>
      </dsp:nvSpPr>
      <dsp:spPr>
        <a:xfrm>
          <a:off x="901231" y="2155628"/>
          <a:ext cx="2160266" cy="5578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/>
            <a:t>Obiettivi specifici</a:t>
          </a:r>
          <a:endParaRPr lang="it-IT" sz="2000" kern="1200" dirty="0"/>
        </a:p>
      </dsp:txBody>
      <dsp:txXfrm>
        <a:off x="917571" y="2171968"/>
        <a:ext cx="2127586" cy="525207"/>
      </dsp:txXfrm>
    </dsp:sp>
    <dsp:sp modelId="{8C793992-0446-4345-8A7B-DBCB44E9D1D3}">
      <dsp:nvSpPr>
        <dsp:cNvPr id="0" name=""/>
        <dsp:cNvSpPr/>
      </dsp:nvSpPr>
      <dsp:spPr>
        <a:xfrm rot="13523201">
          <a:off x="1226052" y="1820603"/>
          <a:ext cx="492450" cy="195930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800" kern="1200"/>
        </a:p>
      </dsp:txBody>
      <dsp:txXfrm rot="10800000">
        <a:off x="1284831" y="1859789"/>
        <a:ext cx="374892" cy="117558"/>
      </dsp:txXfrm>
    </dsp:sp>
    <dsp:sp modelId="{380BD1C3-9502-4E2E-B320-747F279B7570}">
      <dsp:nvSpPr>
        <dsp:cNvPr id="0" name=""/>
        <dsp:cNvSpPr/>
      </dsp:nvSpPr>
      <dsp:spPr>
        <a:xfrm>
          <a:off x="-45182" y="1006694"/>
          <a:ext cx="1901391" cy="6748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/>
            <a:t>Risultati</a:t>
          </a:r>
          <a:endParaRPr lang="it-IT" sz="2000" kern="1200" dirty="0"/>
        </a:p>
      </dsp:txBody>
      <dsp:txXfrm>
        <a:off x="-25417" y="1026459"/>
        <a:ext cx="1861861" cy="635283"/>
      </dsp:txXfrm>
    </dsp:sp>
    <dsp:sp modelId="{F2B07DD4-F919-4716-AAD3-F6AC093E0997}">
      <dsp:nvSpPr>
        <dsp:cNvPr id="0" name=""/>
        <dsp:cNvSpPr/>
      </dsp:nvSpPr>
      <dsp:spPr>
        <a:xfrm rot="18923519">
          <a:off x="1223987" y="689110"/>
          <a:ext cx="492450" cy="195930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2000" kern="1200"/>
        </a:p>
      </dsp:txBody>
      <dsp:txXfrm>
        <a:off x="1282766" y="728296"/>
        <a:ext cx="374892" cy="11755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B39B48-A34D-4ABD-9AD6-02B9362ECA80}">
      <dsp:nvSpPr>
        <dsp:cNvPr id="0" name=""/>
        <dsp:cNvSpPr/>
      </dsp:nvSpPr>
      <dsp:spPr>
        <a:xfrm>
          <a:off x="2388431" y="1651199"/>
          <a:ext cx="2114126" cy="2114126"/>
        </a:xfrm>
        <a:prstGeom prst="gear9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kern="1200" dirty="0" smtClean="0"/>
            <a:t>INTERVENTO Y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kern="1200" dirty="0" smtClean="0"/>
            <a:t>€</a:t>
          </a:r>
          <a:r>
            <a:rPr lang="it-IT" sz="1500" kern="1200" dirty="0" smtClean="0">
              <a:sym typeface="Wingdings" panose="05000000000000000000" pitchFamily="2" charset="2"/>
            </a:rPr>
            <a:t>output</a:t>
          </a:r>
          <a:endParaRPr lang="it-IT" sz="1500" kern="1200" dirty="0"/>
        </a:p>
      </dsp:txBody>
      <dsp:txXfrm>
        <a:off x="2813464" y="2146423"/>
        <a:ext cx="1264060" cy="1086704"/>
      </dsp:txXfrm>
    </dsp:sp>
    <dsp:sp modelId="{CF33A7B5-86CC-48C0-B213-B29E0BAAB03B}">
      <dsp:nvSpPr>
        <dsp:cNvPr id="0" name=""/>
        <dsp:cNvSpPr/>
      </dsp:nvSpPr>
      <dsp:spPr>
        <a:xfrm>
          <a:off x="952690" y="1695698"/>
          <a:ext cx="1537546" cy="1537546"/>
        </a:xfrm>
        <a:prstGeom prst="gear6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kern="1200" dirty="0" smtClean="0"/>
            <a:t>Risultato 2 </a:t>
          </a:r>
          <a:endParaRPr lang="it-IT" sz="1500" kern="1200" dirty="0"/>
        </a:p>
      </dsp:txBody>
      <dsp:txXfrm>
        <a:off x="1339772" y="2085119"/>
        <a:ext cx="763382" cy="758704"/>
      </dsp:txXfrm>
    </dsp:sp>
    <dsp:sp modelId="{27886264-A21D-4D95-9A15-AC8A59B9A714}">
      <dsp:nvSpPr>
        <dsp:cNvPr id="0" name=""/>
        <dsp:cNvSpPr/>
      </dsp:nvSpPr>
      <dsp:spPr>
        <a:xfrm rot="20898065">
          <a:off x="2213524" y="318146"/>
          <a:ext cx="1506481" cy="1506481"/>
        </a:xfrm>
        <a:prstGeom prst="gear6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kern="1200" dirty="0" smtClean="0"/>
            <a:t>Risultato 3</a:t>
          </a:r>
          <a:endParaRPr lang="it-IT" sz="1500" kern="1200" dirty="0"/>
        </a:p>
      </dsp:txBody>
      <dsp:txXfrm rot="-20700000">
        <a:off x="2543939" y="648561"/>
        <a:ext cx="845650" cy="845650"/>
      </dsp:txXfrm>
    </dsp:sp>
    <dsp:sp modelId="{8827A75E-3C21-4350-B897-AF181BE3F289}">
      <dsp:nvSpPr>
        <dsp:cNvPr id="0" name=""/>
        <dsp:cNvSpPr/>
      </dsp:nvSpPr>
      <dsp:spPr>
        <a:xfrm>
          <a:off x="2033272" y="1412880"/>
          <a:ext cx="2706081" cy="2706081"/>
        </a:xfrm>
        <a:prstGeom prst="circularArrow">
          <a:avLst>
            <a:gd name="adj1" fmla="val 4687"/>
            <a:gd name="adj2" fmla="val 299029"/>
            <a:gd name="adj3" fmla="val 2507321"/>
            <a:gd name="adj4" fmla="val 15880463"/>
            <a:gd name="adj5" fmla="val 5469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4C11B0-3745-42D1-9CDD-B549AD2809F8}">
      <dsp:nvSpPr>
        <dsp:cNvPr id="0" name=""/>
        <dsp:cNvSpPr/>
      </dsp:nvSpPr>
      <dsp:spPr>
        <a:xfrm>
          <a:off x="519508" y="1450175"/>
          <a:ext cx="1966137" cy="1966137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7D8BB6-5EAC-4BE0-B53E-9E90EF1B12C0}">
      <dsp:nvSpPr>
        <dsp:cNvPr id="0" name=""/>
        <dsp:cNvSpPr/>
      </dsp:nvSpPr>
      <dsp:spPr>
        <a:xfrm>
          <a:off x="1939518" y="53948"/>
          <a:ext cx="2119892" cy="2119892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B39B48-A34D-4ABD-9AD6-02B9362ECA80}">
      <dsp:nvSpPr>
        <dsp:cNvPr id="0" name=""/>
        <dsp:cNvSpPr/>
      </dsp:nvSpPr>
      <dsp:spPr>
        <a:xfrm>
          <a:off x="2199640" y="1345353"/>
          <a:ext cx="2114126" cy="2114126"/>
        </a:xfrm>
        <a:prstGeom prst="gear9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kern="1200" dirty="0" smtClean="0"/>
            <a:t>INTERVENTO X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kern="1200" dirty="0" smtClean="0"/>
            <a:t>€</a:t>
          </a:r>
          <a:r>
            <a:rPr lang="it-IT" sz="1500" kern="1200" dirty="0" smtClean="0">
              <a:sym typeface="Wingdings" panose="05000000000000000000" pitchFamily="2" charset="2"/>
            </a:rPr>
            <a:t></a:t>
          </a:r>
          <a:r>
            <a:rPr lang="it-IT" sz="1500" kern="1200" dirty="0" err="1" smtClean="0">
              <a:sym typeface="Wingdings" panose="05000000000000000000" pitchFamily="2" charset="2"/>
            </a:rPr>
            <a:t>outuput</a:t>
          </a:r>
          <a:endParaRPr lang="it-IT" sz="1500" kern="1200" dirty="0" smtClean="0"/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500" kern="1200" dirty="0"/>
        </a:p>
      </dsp:txBody>
      <dsp:txXfrm>
        <a:off x="2624673" y="1840577"/>
        <a:ext cx="1264060" cy="1086704"/>
      </dsp:txXfrm>
    </dsp:sp>
    <dsp:sp modelId="{CF33A7B5-86CC-48C0-B213-B29E0BAAB03B}">
      <dsp:nvSpPr>
        <dsp:cNvPr id="0" name=""/>
        <dsp:cNvSpPr/>
      </dsp:nvSpPr>
      <dsp:spPr>
        <a:xfrm rot="1329085">
          <a:off x="1193085" y="676997"/>
          <a:ext cx="1537546" cy="1537546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kern="1200" dirty="0" smtClean="0"/>
            <a:t>Risultato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kern="1200" dirty="0" smtClean="0"/>
            <a:t>1</a:t>
          </a:r>
          <a:endParaRPr lang="it-IT" sz="1500" kern="1200" dirty="0"/>
        </a:p>
      </dsp:txBody>
      <dsp:txXfrm>
        <a:off x="1580167" y="1066418"/>
        <a:ext cx="763382" cy="758704"/>
      </dsp:txXfrm>
    </dsp:sp>
    <dsp:sp modelId="{8827A75E-3C21-4350-B897-AF181BE3F289}">
      <dsp:nvSpPr>
        <dsp:cNvPr id="0" name=""/>
        <dsp:cNvSpPr/>
      </dsp:nvSpPr>
      <dsp:spPr>
        <a:xfrm rot="6518793">
          <a:off x="1936954" y="1327718"/>
          <a:ext cx="2600375" cy="2600375"/>
        </a:xfrm>
        <a:prstGeom prst="circularArrow">
          <a:avLst>
            <a:gd name="adj1" fmla="val 4878"/>
            <a:gd name="adj2" fmla="val 312630"/>
            <a:gd name="adj3" fmla="val 3115498"/>
            <a:gd name="adj4" fmla="val 15258685"/>
            <a:gd name="adj5" fmla="val 569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4C11B0-3745-42D1-9CDD-B549AD2809F8}">
      <dsp:nvSpPr>
        <dsp:cNvPr id="0" name=""/>
        <dsp:cNvSpPr/>
      </dsp:nvSpPr>
      <dsp:spPr>
        <a:xfrm>
          <a:off x="697306" y="506953"/>
          <a:ext cx="1966137" cy="1966137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6CA9CE77-7AD3-4A66-AAFA-95969EA70C22}" type="datetimeFigureOut">
              <a:rPr lang="it-IT" smtClean="0"/>
              <a:t>02/02/2023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709930" y="4925407"/>
            <a:ext cx="5679440" cy="4029879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85E8E532-85D8-44E4-A682-4E53FC92DDB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65330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5:notes"/>
          <p:cNvSpPr txBox="1">
            <a:spLocks noGrp="1"/>
          </p:cNvSpPr>
          <p:nvPr>
            <p:ph type="body" idx="1"/>
          </p:nvPr>
        </p:nvSpPr>
        <p:spPr>
          <a:xfrm>
            <a:off x="709454" y="4925407"/>
            <a:ext cx="5675633" cy="4029879"/>
          </a:xfrm>
          <a:prstGeom prst="rect">
            <a:avLst/>
          </a:prstGeom>
        </p:spPr>
        <p:txBody>
          <a:bodyPr spcFirstLastPara="1" wrap="square" lIns="99032" tIns="49502" rIns="99032" bIns="49502" anchor="t" anchorCtr="0">
            <a:noAutofit/>
          </a:bodyPr>
          <a:lstStyle/>
          <a:p>
            <a:endParaRPr dirty="0"/>
          </a:p>
        </p:txBody>
      </p:sp>
      <p:sp>
        <p:nvSpPr>
          <p:cNvPr id="224" name="Google Shape;22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77838" y="1279525"/>
            <a:ext cx="6138862" cy="3454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233287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0.png"/><Relationship Id="rId7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1.png"/><Relationship Id="rId7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2.png"/><Relationship Id="rId4" Type="http://schemas.openxmlformats.org/officeDocument/2006/relationships/image" Target="../media/image12.png"/><Relationship Id="rId9" Type="http://schemas.openxmlformats.org/officeDocument/2006/relationships/image" Target="../media/image6.jp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4.png"/><Relationship Id="rId7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5.png"/><Relationship Id="rId7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4.png"/><Relationship Id="rId7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4.png"/><Relationship Id="rId7" Type="http://schemas.openxmlformats.org/officeDocument/2006/relationships/image" Target="../media/image4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4.png"/><Relationship Id="rId7" Type="http://schemas.openxmlformats.org/officeDocument/2006/relationships/image" Target="../media/image4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8.png"/><Relationship Id="rId7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9.png"/><Relationship Id="rId7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9.png"/><Relationship Id="rId7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9.png"/><Relationship Id="rId7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9.png"/><Relationship Id="rId7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1D76EE65-0EB9-F04F-BFCB-10B311858B4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4759" y="6157906"/>
            <a:ext cx="743976" cy="426871"/>
          </a:xfrm>
          <a:prstGeom prst="rect">
            <a:avLst/>
          </a:prstGeom>
        </p:spPr>
      </p:pic>
      <p:pic>
        <p:nvPicPr>
          <p:cNvPr id="27" name="Immagine 26">
            <a:extLst>
              <a:ext uri="{FF2B5EF4-FFF2-40B4-BE49-F238E27FC236}">
                <a16:creationId xmlns:a16="http://schemas.microsoft.com/office/drawing/2014/main" id="{08D618FD-80F1-A04F-99EE-197248306F1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914322" y="1259876"/>
            <a:ext cx="2363356" cy="1061948"/>
          </a:xfrm>
          <a:prstGeom prst="rect">
            <a:avLst/>
          </a:prstGeom>
        </p:spPr>
      </p:pic>
      <p:grpSp>
        <p:nvGrpSpPr>
          <p:cNvPr id="37" name="Gruppo 36">
            <a:extLst>
              <a:ext uri="{FF2B5EF4-FFF2-40B4-BE49-F238E27FC236}">
                <a16:creationId xmlns:a16="http://schemas.microsoft.com/office/drawing/2014/main" id="{B5B395F1-485E-2140-AEB8-C2FBD3948DDA}"/>
              </a:ext>
            </a:extLst>
          </p:cNvPr>
          <p:cNvGrpSpPr/>
          <p:nvPr userDrawn="1"/>
        </p:nvGrpSpPr>
        <p:grpSpPr>
          <a:xfrm>
            <a:off x="10713479" y="6157906"/>
            <a:ext cx="754834" cy="365137"/>
            <a:chOff x="10713479" y="6157906"/>
            <a:chExt cx="754834" cy="365137"/>
          </a:xfrm>
        </p:grpSpPr>
        <p:pic>
          <p:nvPicPr>
            <p:cNvPr id="35" name="Immagine 34">
              <a:extLst>
                <a:ext uri="{FF2B5EF4-FFF2-40B4-BE49-F238E27FC236}">
                  <a16:creationId xmlns:a16="http://schemas.microsoft.com/office/drawing/2014/main" id="{07A8CAF4-F863-CB43-9571-EC97AFCEED9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10718693" y="6417833"/>
              <a:ext cx="749620" cy="105210"/>
            </a:xfrm>
            <a:prstGeom prst="rect">
              <a:avLst/>
            </a:prstGeom>
          </p:spPr>
        </p:pic>
        <p:pic>
          <p:nvPicPr>
            <p:cNvPr id="36" name="Immagine 35">
              <a:extLst>
                <a:ext uri="{FF2B5EF4-FFF2-40B4-BE49-F238E27FC236}">
                  <a16:creationId xmlns:a16="http://schemas.microsoft.com/office/drawing/2014/main" id="{B34431C1-40AD-9C46-8092-A783233BCF9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0713479" y="6157906"/>
              <a:ext cx="754834" cy="236686"/>
            </a:xfrm>
            <a:prstGeom prst="rect">
              <a:avLst/>
            </a:prstGeom>
          </p:spPr>
        </p:pic>
      </p:grpSp>
      <p:pic>
        <p:nvPicPr>
          <p:cNvPr id="38" name="Immagine 37">
            <a:extLst>
              <a:ext uri="{FF2B5EF4-FFF2-40B4-BE49-F238E27FC236}">
                <a16:creationId xmlns:a16="http://schemas.microsoft.com/office/drawing/2014/main" id="{24098826-F1FF-2946-8769-4A6EB4C03249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918093" y="3646968"/>
            <a:ext cx="2355814" cy="3211034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C420CEC-D952-6346-81D1-47347CA025E2}"/>
              </a:ext>
            </a:extLst>
          </p:cNvPr>
          <p:cNvSpPr txBox="1"/>
          <p:nvPr userDrawn="1"/>
        </p:nvSpPr>
        <p:spPr>
          <a:xfrm>
            <a:off x="11201400" y="282321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pic>
        <p:nvPicPr>
          <p:cNvPr id="5" name="Immagine 4" descr="Immagine che contiene testo&#10;&#10;Descrizione generata automaticamente">
            <a:extLst>
              <a:ext uri="{FF2B5EF4-FFF2-40B4-BE49-F238E27FC236}">
                <a16:creationId xmlns:a16="http://schemas.microsoft.com/office/drawing/2014/main" id="{0CE03A75-C099-57A0-553A-ED19BBEFFDBC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40436" y="6063239"/>
            <a:ext cx="973107" cy="61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6687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Immagine 29">
            <a:extLst>
              <a:ext uri="{FF2B5EF4-FFF2-40B4-BE49-F238E27FC236}">
                <a16:creationId xmlns:a16="http://schemas.microsoft.com/office/drawing/2014/main" id="{49D84D84-1B34-CB44-AAB3-8E9E5249CF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7871" y="0"/>
            <a:ext cx="1465672" cy="6858000"/>
          </a:xfrm>
          <a:prstGeom prst="rect">
            <a:avLst/>
          </a:prstGeom>
        </p:spPr>
      </p:pic>
      <p:sp>
        <p:nvSpPr>
          <p:cNvPr id="6" name="Rettangolo 5">
            <a:extLst>
              <a:ext uri="{FF2B5EF4-FFF2-40B4-BE49-F238E27FC236}">
                <a16:creationId xmlns:a16="http://schemas.microsoft.com/office/drawing/2014/main" id="{E1856D97-392C-8C46-91E1-F255A4EA4934}"/>
              </a:ext>
            </a:extLst>
          </p:cNvPr>
          <p:cNvSpPr/>
          <p:nvPr userDrawn="1"/>
        </p:nvSpPr>
        <p:spPr>
          <a:xfrm>
            <a:off x="3017856" y="1312899"/>
            <a:ext cx="5053247" cy="938853"/>
          </a:xfrm>
          <a:prstGeom prst="rect">
            <a:avLst/>
          </a:prstGeom>
          <a:solidFill>
            <a:srgbClr val="78787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lt1"/>
              </a:solidFill>
            </a:endParaRPr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BF919B57-5E5A-F44E-87C1-8A0F5EFC21D2}"/>
              </a:ext>
            </a:extLst>
          </p:cNvPr>
          <p:cNvSpPr/>
          <p:nvPr userDrawn="1"/>
        </p:nvSpPr>
        <p:spPr>
          <a:xfrm>
            <a:off x="3017856" y="2747856"/>
            <a:ext cx="5053247" cy="308070"/>
          </a:xfrm>
          <a:prstGeom prst="rect">
            <a:avLst/>
          </a:prstGeom>
          <a:solidFill>
            <a:srgbClr val="78787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lt1"/>
              </a:solidFill>
            </a:endParaRPr>
          </a:p>
        </p:txBody>
      </p:sp>
      <p:sp>
        <p:nvSpPr>
          <p:cNvPr id="21" name="Rettangolo 20">
            <a:extLst>
              <a:ext uri="{FF2B5EF4-FFF2-40B4-BE49-F238E27FC236}">
                <a16:creationId xmlns:a16="http://schemas.microsoft.com/office/drawing/2014/main" id="{51E3063A-C800-3B4D-B0EC-427D845B47FD}"/>
              </a:ext>
            </a:extLst>
          </p:cNvPr>
          <p:cNvSpPr/>
          <p:nvPr userDrawn="1"/>
        </p:nvSpPr>
        <p:spPr>
          <a:xfrm>
            <a:off x="3017856" y="2321065"/>
            <a:ext cx="5053247" cy="308070"/>
          </a:xfrm>
          <a:prstGeom prst="rect">
            <a:avLst/>
          </a:prstGeom>
          <a:solidFill>
            <a:srgbClr val="787878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lt1"/>
              </a:solidFill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5ECB39FD-5029-CB40-8346-0AEDA9F63ADE}"/>
              </a:ext>
            </a:extLst>
          </p:cNvPr>
          <p:cNvSpPr/>
          <p:nvPr userDrawn="1"/>
        </p:nvSpPr>
        <p:spPr>
          <a:xfrm>
            <a:off x="3017856" y="3174647"/>
            <a:ext cx="5053247" cy="308070"/>
          </a:xfrm>
          <a:prstGeom prst="rect">
            <a:avLst/>
          </a:prstGeom>
          <a:solidFill>
            <a:srgbClr val="787878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lt1"/>
              </a:solidFill>
            </a:endParaRPr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89E730E2-4A74-7541-B09F-7350E1466FFB}"/>
              </a:ext>
            </a:extLst>
          </p:cNvPr>
          <p:cNvSpPr/>
          <p:nvPr userDrawn="1"/>
        </p:nvSpPr>
        <p:spPr>
          <a:xfrm>
            <a:off x="3017856" y="3601438"/>
            <a:ext cx="5053247" cy="308070"/>
          </a:xfrm>
          <a:prstGeom prst="rect">
            <a:avLst/>
          </a:prstGeom>
          <a:solidFill>
            <a:srgbClr val="78787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lt1"/>
              </a:solidFill>
            </a:endParaRPr>
          </a:p>
        </p:txBody>
      </p:sp>
      <p:sp>
        <p:nvSpPr>
          <p:cNvPr id="32" name="Rettangolo 31">
            <a:extLst>
              <a:ext uri="{FF2B5EF4-FFF2-40B4-BE49-F238E27FC236}">
                <a16:creationId xmlns:a16="http://schemas.microsoft.com/office/drawing/2014/main" id="{5AC0E4F4-745F-4F4F-9F3B-F514335BF749}"/>
              </a:ext>
            </a:extLst>
          </p:cNvPr>
          <p:cNvSpPr/>
          <p:nvPr userDrawn="1"/>
        </p:nvSpPr>
        <p:spPr>
          <a:xfrm>
            <a:off x="3017856" y="4028229"/>
            <a:ext cx="5053247" cy="308070"/>
          </a:xfrm>
          <a:prstGeom prst="rect">
            <a:avLst/>
          </a:prstGeom>
          <a:solidFill>
            <a:srgbClr val="787878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lt1"/>
              </a:solidFill>
            </a:endParaRPr>
          </a:p>
        </p:txBody>
      </p:sp>
      <p:sp>
        <p:nvSpPr>
          <p:cNvPr id="33" name="Rettangolo 32">
            <a:extLst>
              <a:ext uri="{FF2B5EF4-FFF2-40B4-BE49-F238E27FC236}">
                <a16:creationId xmlns:a16="http://schemas.microsoft.com/office/drawing/2014/main" id="{127ED2B7-6D25-D44C-B117-E67010BBD59C}"/>
              </a:ext>
            </a:extLst>
          </p:cNvPr>
          <p:cNvSpPr/>
          <p:nvPr userDrawn="1"/>
        </p:nvSpPr>
        <p:spPr>
          <a:xfrm>
            <a:off x="3017856" y="4455020"/>
            <a:ext cx="5053247" cy="308070"/>
          </a:xfrm>
          <a:prstGeom prst="rect">
            <a:avLst/>
          </a:prstGeom>
          <a:solidFill>
            <a:srgbClr val="78787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lt1"/>
              </a:solidFill>
            </a:endParaRPr>
          </a:p>
        </p:txBody>
      </p:sp>
      <p:sp>
        <p:nvSpPr>
          <p:cNvPr id="34" name="Rettangolo 33">
            <a:extLst>
              <a:ext uri="{FF2B5EF4-FFF2-40B4-BE49-F238E27FC236}">
                <a16:creationId xmlns:a16="http://schemas.microsoft.com/office/drawing/2014/main" id="{262B4407-0889-8E4C-94F4-DFF7BC2F434F}"/>
              </a:ext>
            </a:extLst>
          </p:cNvPr>
          <p:cNvSpPr/>
          <p:nvPr userDrawn="1"/>
        </p:nvSpPr>
        <p:spPr>
          <a:xfrm>
            <a:off x="3017856" y="4881811"/>
            <a:ext cx="5053247" cy="308070"/>
          </a:xfrm>
          <a:prstGeom prst="rect">
            <a:avLst/>
          </a:prstGeom>
          <a:solidFill>
            <a:srgbClr val="787878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lt1"/>
              </a:solidFill>
            </a:endParaRP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EE7084B0-E667-C74C-A8C6-7F7299617C8D}"/>
              </a:ext>
            </a:extLst>
          </p:cNvPr>
          <p:cNvSpPr/>
          <p:nvPr userDrawn="1"/>
        </p:nvSpPr>
        <p:spPr>
          <a:xfrm>
            <a:off x="3017856" y="5308600"/>
            <a:ext cx="5053247" cy="308070"/>
          </a:xfrm>
          <a:prstGeom prst="rect">
            <a:avLst/>
          </a:prstGeom>
          <a:solidFill>
            <a:srgbClr val="78787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lt1"/>
              </a:solidFill>
            </a:endParaRPr>
          </a:p>
        </p:txBody>
      </p:sp>
      <p:sp>
        <p:nvSpPr>
          <p:cNvPr id="37" name="CasellaDiTesto 36">
            <a:extLst>
              <a:ext uri="{FF2B5EF4-FFF2-40B4-BE49-F238E27FC236}">
                <a16:creationId xmlns:a16="http://schemas.microsoft.com/office/drawing/2014/main" id="{9609E237-8B3E-7645-9A93-ACA77765A596}"/>
              </a:ext>
            </a:extLst>
          </p:cNvPr>
          <p:cNvSpPr txBox="1"/>
          <p:nvPr userDrawn="1"/>
        </p:nvSpPr>
        <p:spPr>
          <a:xfrm>
            <a:off x="8444043" y="2251151"/>
            <a:ext cx="259407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Nemo </a:t>
            </a:r>
            <a:r>
              <a:rPr lang="it-IT" sz="22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enim</a:t>
            </a:r>
            <a:r>
              <a:rPr lang="it-IT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</a:t>
            </a:r>
            <a:r>
              <a:rPr lang="it-IT" sz="22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ipsam</a:t>
            </a:r>
            <a:r>
              <a:rPr lang="it-IT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</a:t>
            </a:r>
            <a:r>
              <a:rPr lang="it-IT" sz="22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voluptatem</a:t>
            </a:r>
            <a:r>
              <a:rPr lang="it-IT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</a:t>
            </a:r>
            <a:r>
              <a:rPr lang="it-IT" sz="22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quia</a:t>
            </a:r>
            <a:r>
              <a:rPr lang="it-IT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</a:t>
            </a:r>
            <a:r>
              <a:rPr lang="it-IT" sz="22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voluptas</a:t>
            </a:r>
            <a:r>
              <a:rPr lang="it-IT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</a:t>
            </a:r>
            <a:r>
              <a:rPr lang="it-IT" sz="22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sit</a:t>
            </a:r>
            <a:r>
              <a:rPr lang="it-IT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</a:t>
            </a:r>
            <a:r>
              <a:rPr lang="it-IT" sz="22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aspernatur</a:t>
            </a:r>
            <a:r>
              <a:rPr lang="it-IT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aut </a:t>
            </a:r>
            <a:r>
              <a:rPr lang="it-IT" sz="22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odit</a:t>
            </a:r>
            <a:r>
              <a:rPr lang="it-IT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aut </a:t>
            </a:r>
            <a:r>
              <a:rPr lang="it-IT" sz="22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fugit</a:t>
            </a:r>
            <a:r>
              <a:rPr lang="it-IT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, </a:t>
            </a:r>
            <a:r>
              <a:rPr lang="it-IT" sz="22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sed</a:t>
            </a:r>
            <a:r>
              <a:rPr lang="it-IT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</a:t>
            </a:r>
            <a:r>
              <a:rPr lang="it-IT" sz="22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quia</a:t>
            </a:r>
            <a:r>
              <a:rPr lang="it-IT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</a:t>
            </a:r>
            <a:r>
              <a:rPr lang="it-IT" sz="22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consequuntur</a:t>
            </a:r>
            <a:r>
              <a:rPr lang="it-IT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magni </a:t>
            </a:r>
            <a:r>
              <a:rPr lang="it-IT" sz="22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dolores</a:t>
            </a:r>
            <a:r>
              <a:rPr lang="it-IT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</a:t>
            </a:r>
            <a:r>
              <a:rPr lang="it-IT" sz="22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eos</a:t>
            </a:r>
            <a:r>
              <a:rPr lang="it-IT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qui </a:t>
            </a:r>
            <a:r>
              <a:rPr lang="it-IT" sz="22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ratione</a:t>
            </a:r>
            <a:r>
              <a:rPr lang="it-IT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</a:t>
            </a:r>
            <a:r>
              <a:rPr lang="it-IT" sz="22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voluptatem</a:t>
            </a:r>
            <a:r>
              <a:rPr lang="it-IT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</a:t>
            </a:r>
            <a:r>
              <a:rPr lang="it-IT" sz="22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sequi</a:t>
            </a:r>
            <a:r>
              <a:rPr lang="it-IT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</a:t>
            </a:r>
            <a:r>
              <a:rPr lang="it-IT" sz="22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nesciunt</a:t>
            </a:r>
            <a:r>
              <a:rPr lang="it-IT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.</a:t>
            </a:r>
            <a:endParaRPr lang="it-IT" sz="2200" b="0" i="0" dirty="0">
              <a:solidFill>
                <a:schemeClr val="bg2">
                  <a:lumMod val="25000"/>
                </a:schemeClr>
              </a:solidFill>
              <a:latin typeface="+mn-lt"/>
              <a:cs typeface="Arial Narrow" panose="020B0604020202020204" pitchFamily="34" charset="0"/>
            </a:endParaRPr>
          </a:p>
        </p:txBody>
      </p: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65F6E710-6B16-AD44-8FFC-BA4B3EC8B4F1}"/>
              </a:ext>
            </a:extLst>
          </p:cNvPr>
          <p:cNvSpPr txBox="1"/>
          <p:nvPr userDrawn="1"/>
        </p:nvSpPr>
        <p:spPr>
          <a:xfrm>
            <a:off x="8444042" y="1557066"/>
            <a:ext cx="32399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1600" b="0" i="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  <a:cs typeface="Arial Narrow" panose="020B0604020202020204" pitchFamily="34" charset="0"/>
              </a:rPr>
              <a:t>LOREM IPSUM</a:t>
            </a:r>
          </a:p>
          <a:p>
            <a:pPr algn="l"/>
            <a:r>
              <a:rPr lang="it-IT" sz="1600" b="0" i="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  <a:cs typeface="Arial Narrow" panose="020B0604020202020204" pitchFamily="34" charset="0"/>
              </a:rPr>
              <a:t>DOLOR SIT AMET</a:t>
            </a:r>
          </a:p>
        </p:txBody>
      </p:sp>
      <p:grpSp>
        <p:nvGrpSpPr>
          <p:cNvPr id="2" name="Gruppo 1">
            <a:extLst>
              <a:ext uri="{FF2B5EF4-FFF2-40B4-BE49-F238E27FC236}">
                <a16:creationId xmlns:a16="http://schemas.microsoft.com/office/drawing/2014/main" id="{D7BC990F-CB8F-C87C-7269-12C0A49EDA15}"/>
              </a:ext>
            </a:extLst>
          </p:cNvPr>
          <p:cNvGrpSpPr/>
          <p:nvPr userDrawn="1"/>
        </p:nvGrpSpPr>
        <p:grpSpPr>
          <a:xfrm>
            <a:off x="2678120" y="6101586"/>
            <a:ext cx="3989593" cy="477986"/>
            <a:chOff x="2678120" y="6101586"/>
            <a:chExt cx="3989593" cy="477986"/>
          </a:xfrm>
        </p:grpSpPr>
        <p:grpSp>
          <p:nvGrpSpPr>
            <p:cNvPr id="3" name="Gruppo 2">
              <a:extLst>
                <a:ext uri="{FF2B5EF4-FFF2-40B4-BE49-F238E27FC236}">
                  <a16:creationId xmlns:a16="http://schemas.microsoft.com/office/drawing/2014/main" id="{7EDC6990-AE77-D875-A85A-E70DB98A2A66}"/>
                </a:ext>
              </a:extLst>
            </p:cNvPr>
            <p:cNvGrpSpPr/>
            <p:nvPr userDrawn="1"/>
          </p:nvGrpSpPr>
          <p:grpSpPr>
            <a:xfrm>
              <a:off x="2678120" y="6122896"/>
              <a:ext cx="3989593" cy="371838"/>
              <a:chOff x="7478720" y="6122896"/>
              <a:chExt cx="3989593" cy="371838"/>
            </a:xfrm>
          </p:grpSpPr>
          <p:pic>
            <p:nvPicPr>
              <p:cNvPr id="5" name="Immagine 4">
                <a:extLst>
                  <a:ext uri="{FF2B5EF4-FFF2-40B4-BE49-F238E27FC236}">
                    <a16:creationId xmlns:a16="http://schemas.microsoft.com/office/drawing/2014/main" id="{EF1CD0B2-659E-67AA-18C2-DE348BDE63A1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7478720" y="6188990"/>
                <a:ext cx="633478" cy="284646"/>
              </a:xfrm>
              <a:prstGeom prst="rect">
                <a:avLst/>
              </a:prstGeom>
            </p:spPr>
          </p:pic>
          <p:pic>
            <p:nvPicPr>
              <p:cNvPr id="7" name="Immagine 6">
                <a:extLst>
                  <a:ext uri="{FF2B5EF4-FFF2-40B4-BE49-F238E27FC236}">
                    <a16:creationId xmlns:a16="http://schemas.microsoft.com/office/drawing/2014/main" id="{0C4BCA04-A33C-FFB2-1568-B9D06923DF58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/>
              <a:stretch>
                <a:fillRect/>
              </a:stretch>
            </p:blipFill>
            <p:spPr>
              <a:xfrm>
                <a:off x="9867210" y="6175297"/>
                <a:ext cx="556734" cy="319437"/>
              </a:xfrm>
              <a:prstGeom prst="rect">
                <a:avLst/>
              </a:prstGeom>
            </p:spPr>
          </p:pic>
          <p:grpSp>
            <p:nvGrpSpPr>
              <p:cNvPr id="8" name="Gruppo 7">
                <a:extLst>
                  <a:ext uri="{FF2B5EF4-FFF2-40B4-BE49-F238E27FC236}">
                    <a16:creationId xmlns:a16="http://schemas.microsoft.com/office/drawing/2014/main" id="{EE76DA79-24AA-7A6D-3BBA-BC5E135C8F66}"/>
                  </a:ext>
                </a:extLst>
              </p:cNvPr>
              <p:cNvGrpSpPr/>
              <p:nvPr userDrawn="1"/>
            </p:nvGrpSpPr>
            <p:grpSpPr>
              <a:xfrm>
                <a:off x="10713479" y="6122896"/>
                <a:ext cx="754834" cy="341896"/>
                <a:chOff x="10713479" y="6110704"/>
                <a:chExt cx="754834" cy="341896"/>
              </a:xfrm>
            </p:grpSpPr>
            <p:pic>
              <p:nvPicPr>
                <p:cNvPr id="9" name="Immagine 8">
                  <a:extLst>
                    <a:ext uri="{FF2B5EF4-FFF2-40B4-BE49-F238E27FC236}">
                      <a16:creationId xmlns:a16="http://schemas.microsoft.com/office/drawing/2014/main" id="{FC15988C-20DE-1E23-F14B-280F972E9BFE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0718693" y="6347390"/>
                  <a:ext cx="749620" cy="105210"/>
                </a:xfrm>
                <a:prstGeom prst="rect">
                  <a:avLst/>
                </a:prstGeom>
              </p:spPr>
            </p:pic>
            <p:pic>
              <p:nvPicPr>
                <p:cNvPr id="10" name="Immagine 9">
                  <a:extLst>
                    <a:ext uri="{FF2B5EF4-FFF2-40B4-BE49-F238E27FC236}">
                      <a16:creationId xmlns:a16="http://schemas.microsoft.com/office/drawing/2014/main" id="{80D080C1-F53A-B062-2568-A977E8788C1A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0713479" y="6110704"/>
                  <a:ext cx="754834" cy="236686"/>
                </a:xfrm>
                <a:prstGeom prst="rect">
                  <a:avLst/>
                </a:prstGeom>
              </p:spPr>
            </p:pic>
          </p:grpSp>
        </p:grpSp>
        <p:pic>
          <p:nvPicPr>
            <p:cNvPr id="4" name="Immagine 3" descr="Immagine che contiene testo&#10;&#10;Descrizione generata automaticamente">
              <a:extLst>
                <a:ext uri="{FF2B5EF4-FFF2-40B4-BE49-F238E27FC236}">
                  <a16:creationId xmlns:a16="http://schemas.microsoft.com/office/drawing/2014/main" id="{0B83A905-E2C4-7DC0-2100-2189B964D96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3811687" y="6101586"/>
              <a:ext cx="754834" cy="4779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93361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magine 26">
            <a:extLst>
              <a:ext uri="{FF2B5EF4-FFF2-40B4-BE49-F238E27FC236}">
                <a16:creationId xmlns:a16="http://schemas.microsoft.com/office/drawing/2014/main" id="{062D9AE2-1267-9948-9B8A-E1E08FEB85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7871" y="0"/>
            <a:ext cx="1465672" cy="6858000"/>
          </a:xfrm>
          <a:prstGeom prst="rect">
            <a:avLst/>
          </a:prstGeom>
        </p:spPr>
      </p:pic>
      <p:pic>
        <p:nvPicPr>
          <p:cNvPr id="49" name="Immagine 48">
            <a:extLst>
              <a:ext uri="{FF2B5EF4-FFF2-40B4-BE49-F238E27FC236}">
                <a16:creationId xmlns:a16="http://schemas.microsoft.com/office/drawing/2014/main" id="{944E58E7-04C4-7D49-91C0-A47C2C7E94C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3350413" y="2549536"/>
            <a:ext cx="3340801" cy="2243821"/>
          </a:xfrm>
          <a:prstGeom prst="rect">
            <a:avLst/>
          </a:prstGeom>
        </p:spPr>
      </p:pic>
      <p:grpSp>
        <p:nvGrpSpPr>
          <p:cNvPr id="9" name="Gruppo 8">
            <a:extLst>
              <a:ext uri="{FF2B5EF4-FFF2-40B4-BE49-F238E27FC236}">
                <a16:creationId xmlns:a16="http://schemas.microsoft.com/office/drawing/2014/main" id="{64897818-6497-86B4-94FB-F3B2DB22FE10}"/>
              </a:ext>
            </a:extLst>
          </p:cNvPr>
          <p:cNvGrpSpPr/>
          <p:nvPr userDrawn="1"/>
        </p:nvGrpSpPr>
        <p:grpSpPr>
          <a:xfrm>
            <a:off x="2678120" y="6101586"/>
            <a:ext cx="3989593" cy="477986"/>
            <a:chOff x="2678120" y="6101586"/>
            <a:chExt cx="3989593" cy="477986"/>
          </a:xfrm>
        </p:grpSpPr>
        <p:grpSp>
          <p:nvGrpSpPr>
            <p:cNvPr id="10" name="Gruppo 9">
              <a:extLst>
                <a:ext uri="{FF2B5EF4-FFF2-40B4-BE49-F238E27FC236}">
                  <a16:creationId xmlns:a16="http://schemas.microsoft.com/office/drawing/2014/main" id="{C1870EEB-9318-5C54-CEE0-9AE8EE97D8A1}"/>
                </a:ext>
              </a:extLst>
            </p:cNvPr>
            <p:cNvGrpSpPr/>
            <p:nvPr userDrawn="1"/>
          </p:nvGrpSpPr>
          <p:grpSpPr>
            <a:xfrm>
              <a:off x="2678120" y="6122896"/>
              <a:ext cx="3989593" cy="371838"/>
              <a:chOff x="7478720" y="6122896"/>
              <a:chExt cx="3989593" cy="371838"/>
            </a:xfrm>
          </p:grpSpPr>
          <p:pic>
            <p:nvPicPr>
              <p:cNvPr id="12" name="Immagine 11">
                <a:extLst>
                  <a:ext uri="{FF2B5EF4-FFF2-40B4-BE49-F238E27FC236}">
                    <a16:creationId xmlns:a16="http://schemas.microsoft.com/office/drawing/2014/main" id="{B58D4B88-53D1-94F0-4FDF-4ACEE65F557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/>
              <a:stretch>
                <a:fillRect/>
              </a:stretch>
            </p:blipFill>
            <p:spPr>
              <a:xfrm>
                <a:off x="7478720" y="6188990"/>
                <a:ext cx="633478" cy="284646"/>
              </a:xfrm>
              <a:prstGeom prst="rect">
                <a:avLst/>
              </a:prstGeom>
            </p:spPr>
          </p:pic>
          <p:pic>
            <p:nvPicPr>
              <p:cNvPr id="13" name="Immagine 12">
                <a:extLst>
                  <a:ext uri="{FF2B5EF4-FFF2-40B4-BE49-F238E27FC236}">
                    <a16:creationId xmlns:a16="http://schemas.microsoft.com/office/drawing/2014/main" id="{699FA3DC-3C0F-0B92-D6AF-31F40D096987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5"/>
              <a:stretch>
                <a:fillRect/>
              </a:stretch>
            </p:blipFill>
            <p:spPr>
              <a:xfrm>
                <a:off x="9867210" y="6175297"/>
                <a:ext cx="556734" cy="319437"/>
              </a:xfrm>
              <a:prstGeom prst="rect">
                <a:avLst/>
              </a:prstGeom>
            </p:spPr>
          </p:pic>
          <p:grpSp>
            <p:nvGrpSpPr>
              <p:cNvPr id="14" name="Gruppo 13">
                <a:extLst>
                  <a:ext uri="{FF2B5EF4-FFF2-40B4-BE49-F238E27FC236}">
                    <a16:creationId xmlns:a16="http://schemas.microsoft.com/office/drawing/2014/main" id="{C5A7D28D-F15D-D10E-C27B-8CC2D79D02C9}"/>
                  </a:ext>
                </a:extLst>
              </p:cNvPr>
              <p:cNvGrpSpPr/>
              <p:nvPr userDrawn="1"/>
            </p:nvGrpSpPr>
            <p:grpSpPr>
              <a:xfrm>
                <a:off x="10713479" y="6122896"/>
                <a:ext cx="754834" cy="341896"/>
                <a:chOff x="10713479" y="6110704"/>
                <a:chExt cx="754834" cy="341896"/>
              </a:xfrm>
            </p:grpSpPr>
            <p:pic>
              <p:nvPicPr>
                <p:cNvPr id="15" name="Immagine 14">
                  <a:extLst>
                    <a:ext uri="{FF2B5EF4-FFF2-40B4-BE49-F238E27FC236}">
                      <a16:creationId xmlns:a16="http://schemas.microsoft.com/office/drawing/2014/main" id="{26BB1BE6-5483-4C64-5D71-4A2090C29E49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0718693" y="6347390"/>
                  <a:ext cx="749620" cy="105210"/>
                </a:xfrm>
                <a:prstGeom prst="rect">
                  <a:avLst/>
                </a:prstGeom>
              </p:spPr>
            </p:pic>
            <p:pic>
              <p:nvPicPr>
                <p:cNvPr id="16" name="Immagine 15">
                  <a:extLst>
                    <a:ext uri="{FF2B5EF4-FFF2-40B4-BE49-F238E27FC236}">
                      <a16:creationId xmlns:a16="http://schemas.microsoft.com/office/drawing/2014/main" id="{30EFE071-0939-BE4B-D994-CEBF7358D412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0713479" y="6110704"/>
                  <a:ext cx="754834" cy="236686"/>
                </a:xfrm>
                <a:prstGeom prst="rect">
                  <a:avLst/>
                </a:prstGeom>
              </p:spPr>
            </p:pic>
          </p:grpSp>
        </p:grpSp>
        <p:pic>
          <p:nvPicPr>
            <p:cNvPr id="11" name="Immagine 10" descr="Immagine che contiene testo&#10;&#10;Descrizione generata automaticamente">
              <a:extLst>
                <a:ext uri="{FF2B5EF4-FFF2-40B4-BE49-F238E27FC236}">
                  <a16:creationId xmlns:a16="http://schemas.microsoft.com/office/drawing/2014/main" id="{C2ACE79A-A972-810D-52CE-2A8140D1F34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/>
            <a:stretch>
              <a:fillRect/>
            </a:stretch>
          </p:blipFill>
          <p:spPr>
            <a:xfrm>
              <a:off x="3811687" y="6101586"/>
              <a:ext cx="754834" cy="4779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00814351"/>
      </p:ext>
    </p:extLst>
  </p:cSld>
  <p:clrMapOvr>
    <a:masterClrMapping/>
  </p:clrMapOvr>
  <p:transition spd="slow">
    <p:randomBar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magine 26">
            <a:extLst>
              <a:ext uri="{FF2B5EF4-FFF2-40B4-BE49-F238E27FC236}">
                <a16:creationId xmlns:a16="http://schemas.microsoft.com/office/drawing/2014/main" id="{062D9AE2-1267-9948-9B8A-E1E08FEB85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7871" y="0"/>
            <a:ext cx="1465672" cy="6858000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A3A8360B-725D-E94A-9D62-CC669B8601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95803" y="2282824"/>
            <a:ext cx="3282444" cy="1710016"/>
          </a:xfrm>
          <a:prstGeom prst="rect">
            <a:avLst/>
          </a:prstGeom>
        </p:spPr>
      </p:pic>
      <p:pic>
        <p:nvPicPr>
          <p:cNvPr id="20" name="Immagine 19">
            <a:extLst>
              <a:ext uri="{FF2B5EF4-FFF2-40B4-BE49-F238E27FC236}">
                <a16:creationId xmlns:a16="http://schemas.microsoft.com/office/drawing/2014/main" id="{B6A054F6-1954-084C-BB4D-436519F65E7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22504" y="2099548"/>
            <a:ext cx="3282444" cy="1893292"/>
          </a:xfrm>
          <a:prstGeom prst="rect">
            <a:avLst/>
          </a:prstGeom>
        </p:spPr>
      </p:pic>
      <p:grpSp>
        <p:nvGrpSpPr>
          <p:cNvPr id="9" name="Gruppo 8">
            <a:extLst>
              <a:ext uri="{FF2B5EF4-FFF2-40B4-BE49-F238E27FC236}">
                <a16:creationId xmlns:a16="http://schemas.microsoft.com/office/drawing/2014/main" id="{E5075471-FE20-D017-D0A1-4269FB7DB8D5}"/>
              </a:ext>
            </a:extLst>
          </p:cNvPr>
          <p:cNvGrpSpPr/>
          <p:nvPr userDrawn="1"/>
        </p:nvGrpSpPr>
        <p:grpSpPr>
          <a:xfrm>
            <a:off x="2678120" y="6101586"/>
            <a:ext cx="3989593" cy="477986"/>
            <a:chOff x="2678120" y="6101586"/>
            <a:chExt cx="3989593" cy="477986"/>
          </a:xfrm>
        </p:grpSpPr>
        <p:grpSp>
          <p:nvGrpSpPr>
            <p:cNvPr id="10" name="Gruppo 9">
              <a:extLst>
                <a:ext uri="{FF2B5EF4-FFF2-40B4-BE49-F238E27FC236}">
                  <a16:creationId xmlns:a16="http://schemas.microsoft.com/office/drawing/2014/main" id="{35853EE9-2849-589F-FB81-D8E9C172DC4B}"/>
                </a:ext>
              </a:extLst>
            </p:cNvPr>
            <p:cNvGrpSpPr/>
            <p:nvPr userDrawn="1"/>
          </p:nvGrpSpPr>
          <p:grpSpPr>
            <a:xfrm>
              <a:off x="2678120" y="6122896"/>
              <a:ext cx="3989593" cy="371838"/>
              <a:chOff x="7478720" y="6122896"/>
              <a:chExt cx="3989593" cy="371838"/>
            </a:xfrm>
          </p:grpSpPr>
          <p:pic>
            <p:nvPicPr>
              <p:cNvPr id="13" name="Immagine 12">
                <a:extLst>
                  <a:ext uri="{FF2B5EF4-FFF2-40B4-BE49-F238E27FC236}">
                    <a16:creationId xmlns:a16="http://schemas.microsoft.com/office/drawing/2014/main" id="{D5B718C8-E6A5-9B42-DE88-7499C377B17E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5"/>
              <a:stretch>
                <a:fillRect/>
              </a:stretch>
            </p:blipFill>
            <p:spPr>
              <a:xfrm>
                <a:off x="7478720" y="6188990"/>
                <a:ext cx="633478" cy="284646"/>
              </a:xfrm>
              <a:prstGeom prst="rect">
                <a:avLst/>
              </a:prstGeom>
            </p:spPr>
          </p:pic>
          <p:pic>
            <p:nvPicPr>
              <p:cNvPr id="14" name="Immagine 13">
                <a:extLst>
                  <a:ext uri="{FF2B5EF4-FFF2-40B4-BE49-F238E27FC236}">
                    <a16:creationId xmlns:a16="http://schemas.microsoft.com/office/drawing/2014/main" id="{F42D3140-9540-A02C-DC9F-ADBD30E5C4C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6"/>
              <a:stretch>
                <a:fillRect/>
              </a:stretch>
            </p:blipFill>
            <p:spPr>
              <a:xfrm>
                <a:off x="9867210" y="6175297"/>
                <a:ext cx="556734" cy="319437"/>
              </a:xfrm>
              <a:prstGeom prst="rect">
                <a:avLst/>
              </a:prstGeom>
            </p:spPr>
          </p:pic>
          <p:grpSp>
            <p:nvGrpSpPr>
              <p:cNvPr id="15" name="Gruppo 14">
                <a:extLst>
                  <a:ext uri="{FF2B5EF4-FFF2-40B4-BE49-F238E27FC236}">
                    <a16:creationId xmlns:a16="http://schemas.microsoft.com/office/drawing/2014/main" id="{904ACA47-125C-9845-F709-843826FCA547}"/>
                  </a:ext>
                </a:extLst>
              </p:cNvPr>
              <p:cNvGrpSpPr/>
              <p:nvPr userDrawn="1"/>
            </p:nvGrpSpPr>
            <p:grpSpPr>
              <a:xfrm>
                <a:off x="10713479" y="6122896"/>
                <a:ext cx="754834" cy="341896"/>
                <a:chOff x="10713479" y="6110704"/>
                <a:chExt cx="754834" cy="341896"/>
              </a:xfrm>
            </p:grpSpPr>
            <p:pic>
              <p:nvPicPr>
                <p:cNvPr id="16" name="Immagine 15">
                  <a:extLst>
                    <a:ext uri="{FF2B5EF4-FFF2-40B4-BE49-F238E27FC236}">
                      <a16:creationId xmlns:a16="http://schemas.microsoft.com/office/drawing/2014/main" id="{AD78AAD8-A26E-B97C-9E3D-00B8FF2E2BBE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0718693" y="6347390"/>
                  <a:ext cx="749620" cy="105210"/>
                </a:xfrm>
                <a:prstGeom prst="rect">
                  <a:avLst/>
                </a:prstGeom>
              </p:spPr>
            </p:pic>
            <p:pic>
              <p:nvPicPr>
                <p:cNvPr id="17" name="Immagine 16">
                  <a:extLst>
                    <a:ext uri="{FF2B5EF4-FFF2-40B4-BE49-F238E27FC236}">
                      <a16:creationId xmlns:a16="http://schemas.microsoft.com/office/drawing/2014/main" id="{7222F761-1F29-F6F4-4E81-4560F38D10CD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0713479" y="6110704"/>
                  <a:ext cx="754834" cy="236686"/>
                </a:xfrm>
                <a:prstGeom prst="rect">
                  <a:avLst/>
                </a:prstGeom>
              </p:spPr>
            </p:pic>
          </p:grpSp>
        </p:grpSp>
        <p:pic>
          <p:nvPicPr>
            <p:cNvPr id="11" name="Immagine 10" descr="Immagine che contiene testo&#10;&#10;Descrizione generata automaticamente">
              <a:extLst>
                <a:ext uri="{FF2B5EF4-FFF2-40B4-BE49-F238E27FC236}">
                  <a16:creationId xmlns:a16="http://schemas.microsoft.com/office/drawing/2014/main" id="{4196E588-BBC9-53AD-1ADA-FD6733BEDB7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3811687" y="6101586"/>
              <a:ext cx="754834" cy="4779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7970065"/>
      </p:ext>
    </p:extLst>
  </p:cSld>
  <p:clrMapOvr>
    <a:masterClrMapping/>
  </p:clrMapOvr>
  <p:transition spd="slow">
    <p:randomBar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A09BA3B8-74EB-3E4B-96EF-E5A6E65CE166}"/>
              </a:ext>
            </a:extLst>
          </p:cNvPr>
          <p:cNvSpPr/>
          <p:nvPr userDrawn="1"/>
        </p:nvSpPr>
        <p:spPr>
          <a:xfrm rot="10800000">
            <a:off x="-2" y="0"/>
            <a:ext cx="12191999" cy="6515100"/>
          </a:xfrm>
          <a:prstGeom prst="rect">
            <a:avLst/>
          </a:prstGeom>
          <a:solidFill>
            <a:srgbClr val="1081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2847B58F-79C8-FB45-B0EA-EBEB743C17A3}"/>
              </a:ext>
            </a:extLst>
          </p:cNvPr>
          <p:cNvSpPr/>
          <p:nvPr userDrawn="1"/>
        </p:nvSpPr>
        <p:spPr>
          <a:xfrm rot="10800000">
            <a:off x="0" y="6643029"/>
            <a:ext cx="12191999" cy="214971"/>
          </a:xfrm>
          <a:prstGeom prst="rect">
            <a:avLst/>
          </a:prstGeom>
          <a:solidFill>
            <a:srgbClr val="1081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171458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Immagine 32">
            <a:extLst>
              <a:ext uri="{FF2B5EF4-FFF2-40B4-BE49-F238E27FC236}">
                <a16:creationId xmlns:a16="http://schemas.microsoft.com/office/drawing/2014/main" id="{5F8E22EB-1122-D94C-8353-8C0CD274B6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9577" y="319414"/>
            <a:ext cx="2013064" cy="6219172"/>
          </a:xfrm>
          <a:prstGeom prst="rect">
            <a:avLst/>
          </a:prstGeom>
        </p:spPr>
      </p:pic>
      <p:pic>
        <p:nvPicPr>
          <p:cNvPr id="36" name="Immagine 35">
            <a:extLst>
              <a:ext uri="{FF2B5EF4-FFF2-40B4-BE49-F238E27FC236}">
                <a16:creationId xmlns:a16="http://schemas.microsoft.com/office/drawing/2014/main" id="{BC877422-2D31-7840-B73F-6D7B556BCCD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17857" y="1951553"/>
            <a:ext cx="565727" cy="3105727"/>
          </a:xfrm>
          <a:prstGeom prst="rect">
            <a:avLst/>
          </a:prstGeom>
        </p:spPr>
      </p:pic>
      <p:grpSp>
        <p:nvGrpSpPr>
          <p:cNvPr id="5" name="Gruppo 4">
            <a:extLst>
              <a:ext uri="{FF2B5EF4-FFF2-40B4-BE49-F238E27FC236}">
                <a16:creationId xmlns:a16="http://schemas.microsoft.com/office/drawing/2014/main" id="{47A32DA6-4115-9604-6DF1-E1BD2A59BD53}"/>
              </a:ext>
            </a:extLst>
          </p:cNvPr>
          <p:cNvGrpSpPr/>
          <p:nvPr userDrawn="1"/>
        </p:nvGrpSpPr>
        <p:grpSpPr>
          <a:xfrm>
            <a:off x="2678120" y="6101586"/>
            <a:ext cx="3989593" cy="477986"/>
            <a:chOff x="2678120" y="6101586"/>
            <a:chExt cx="3989593" cy="477986"/>
          </a:xfrm>
        </p:grpSpPr>
        <p:grpSp>
          <p:nvGrpSpPr>
            <p:cNvPr id="7" name="Gruppo 6">
              <a:extLst>
                <a:ext uri="{FF2B5EF4-FFF2-40B4-BE49-F238E27FC236}">
                  <a16:creationId xmlns:a16="http://schemas.microsoft.com/office/drawing/2014/main" id="{9C28FBB8-CA66-3EE1-889F-B7AA03DED91E}"/>
                </a:ext>
              </a:extLst>
            </p:cNvPr>
            <p:cNvGrpSpPr/>
            <p:nvPr userDrawn="1"/>
          </p:nvGrpSpPr>
          <p:grpSpPr>
            <a:xfrm>
              <a:off x="2678120" y="6122896"/>
              <a:ext cx="3989593" cy="371838"/>
              <a:chOff x="7478720" y="6122896"/>
              <a:chExt cx="3989593" cy="371838"/>
            </a:xfrm>
          </p:grpSpPr>
          <p:pic>
            <p:nvPicPr>
              <p:cNvPr id="9" name="Immagine 8">
                <a:extLst>
                  <a:ext uri="{FF2B5EF4-FFF2-40B4-BE49-F238E27FC236}">
                    <a16:creationId xmlns:a16="http://schemas.microsoft.com/office/drawing/2014/main" id="{28671077-21C7-F425-3BA3-A7CACD17134B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/>
              <a:stretch>
                <a:fillRect/>
              </a:stretch>
            </p:blipFill>
            <p:spPr>
              <a:xfrm>
                <a:off x="7478720" y="6188990"/>
                <a:ext cx="633478" cy="284646"/>
              </a:xfrm>
              <a:prstGeom prst="rect">
                <a:avLst/>
              </a:prstGeom>
            </p:spPr>
          </p:pic>
          <p:pic>
            <p:nvPicPr>
              <p:cNvPr id="10" name="Immagine 9">
                <a:extLst>
                  <a:ext uri="{FF2B5EF4-FFF2-40B4-BE49-F238E27FC236}">
                    <a16:creationId xmlns:a16="http://schemas.microsoft.com/office/drawing/2014/main" id="{D0B6C454-3301-0915-BE96-EA361315648D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5"/>
              <a:stretch>
                <a:fillRect/>
              </a:stretch>
            </p:blipFill>
            <p:spPr>
              <a:xfrm>
                <a:off x="9867210" y="6175297"/>
                <a:ext cx="556734" cy="319437"/>
              </a:xfrm>
              <a:prstGeom prst="rect">
                <a:avLst/>
              </a:prstGeom>
            </p:spPr>
          </p:pic>
          <p:grpSp>
            <p:nvGrpSpPr>
              <p:cNvPr id="12" name="Gruppo 11">
                <a:extLst>
                  <a:ext uri="{FF2B5EF4-FFF2-40B4-BE49-F238E27FC236}">
                    <a16:creationId xmlns:a16="http://schemas.microsoft.com/office/drawing/2014/main" id="{8C16F386-1DD5-79CF-E187-330575FADECC}"/>
                  </a:ext>
                </a:extLst>
              </p:cNvPr>
              <p:cNvGrpSpPr/>
              <p:nvPr userDrawn="1"/>
            </p:nvGrpSpPr>
            <p:grpSpPr>
              <a:xfrm>
                <a:off x="10713479" y="6122896"/>
                <a:ext cx="754834" cy="341896"/>
                <a:chOff x="10713479" y="6110704"/>
                <a:chExt cx="754834" cy="341896"/>
              </a:xfrm>
            </p:grpSpPr>
            <p:pic>
              <p:nvPicPr>
                <p:cNvPr id="13" name="Immagine 12">
                  <a:extLst>
                    <a:ext uri="{FF2B5EF4-FFF2-40B4-BE49-F238E27FC236}">
                      <a16:creationId xmlns:a16="http://schemas.microsoft.com/office/drawing/2014/main" id="{F4F90332-0569-8DC9-5FB4-64D3B337B315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0718693" y="6347390"/>
                  <a:ext cx="749620" cy="105210"/>
                </a:xfrm>
                <a:prstGeom prst="rect">
                  <a:avLst/>
                </a:prstGeom>
              </p:spPr>
            </p:pic>
            <p:pic>
              <p:nvPicPr>
                <p:cNvPr id="14" name="Immagine 13">
                  <a:extLst>
                    <a:ext uri="{FF2B5EF4-FFF2-40B4-BE49-F238E27FC236}">
                      <a16:creationId xmlns:a16="http://schemas.microsoft.com/office/drawing/2014/main" id="{2155C9A7-CB1D-E8C4-D2F7-05152FB0564D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0713479" y="6110704"/>
                  <a:ext cx="754834" cy="236686"/>
                </a:xfrm>
                <a:prstGeom prst="rect">
                  <a:avLst/>
                </a:prstGeom>
              </p:spPr>
            </p:pic>
          </p:grpSp>
        </p:grpSp>
        <p:pic>
          <p:nvPicPr>
            <p:cNvPr id="8" name="Immagine 7" descr="Immagine che contiene testo&#10;&#10;Descrizione generata automaticamente">
              <a:extLst>
                <a:ext uri="{FF2B5EF4-FFF2-40B4-BE49-F238E27FC236}">
                  <a16:creationId xmlns:a16="http://schemas.microsoft.com/office/drawing/2014/main" id="{5C185A3B-2ADA-3257-1C81-4BCA1D521A2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/>
            <a:stretch>
              <a:fillRect/>
            </a:stretch>
          </p:blipFill>
          <p:spPr>
            <a:xfrm>
              <a:off x="3811687" y="6101586"/>
              <a:ext cx="754834" cy="4779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873448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magine 24">
            <a:extLst>
              <a:ext uri="{FF2B5EF4-FFF2-40B4-BE49-F238E27FC236}">
                <a16:creationId xmlns:a16="http://schemas.microsoft.com/office/drawing/2014/main" id="{9F7D968D-2982-D349-A953-CDA44455E82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17857" y="1951553"/>
            <a:ext cx="565727" cy="3105727"/>
          </a:xfrm>
          <a:prstGeom prst="rect">
            <a:avLst/>
          </a:prstGeom>
        </p:spPr>
      </p:pic>
      <p:pic>
        <p:nvPicPr>
          <p:cNvPr id="27" name="Immagine 26">
            <a:extLst>
              <a:ext uri="{FF2B5EF4-FFF2-40B4-BE49-F238E27FC236}">
                <a16:creationId xmlns:a16="http://schemas.microsoft.com/office/drawing/2014/main" id="{78940C96-695D-AC44-A3AD-278115F065F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6283" y="603250"/>
            <a:ext cx="2168522" cy="5651500"/>
          </a:xfrm>
          <a:prstGeom prst="rect">
            <a:avLst/>
          </a:prstGeom>
        </p:spPr>
      </p:pic>
      <p:grpSp>
        <p:nvGrpSpPr>
          <p:cNvPr id="5" name="Gruppo 4">
            <a:extLst>
              <a:ext uri="{FF2B5EF4-FFF2-40B4-BE49-F238E27FC236}">
                <a16:creationId xmlns:a16="http://schemas.microsoft.com/office/drawing/2014/main" id="{1384AA42-AC2F-413F-CE17-52A26C091D8E}"/>
              </a:ext>
            </a:extLst>
          </p:cNvPr>
          <p:cNvGrpSpPr/>
          <p:nvPr userDrawn="1"/>
        </p:nvGrpSpPr>
        <p:grpSpPr>
          <a:xfrm>
            <a:off x="2678120" y="6101586"/>
            <a:ext cx="3989593" cy="477986"/>
            <a:chOff x="2678120" y="6101586"/>
            <a:chExt cx="3989593" cy="477986"/>
          </a:xfrm>
        </p:grpSpPr>
        <p:grpSp>
          <p:nvGrpSpPr>
            <p:cNvPr id="7" name="Gruppo 6">
              <a:extLst>
                <a:ext uri="{FF2B5EF4-FFF2-40B4-BE49-F238E27FC236}">
                  <a16:creationId xmlns:a16="http://schemas.microsoft.com/office/drawing/2014/main" id="{0BC4BC33-17D7-966D-3E72-E21F26BEE3B5}"/>
                </a:ext>
              </a:extLst>
            </p:cNvPr>
            <p:cNvGrpSpPr/>
            <p:nvPr userDrawn="1"/>
          </p:nvGrpSpPr>
          <p:grpSpPr>
            <a:xfrm>
              <a:off x="2678120" y="6122896"/>
              <a:ext cx="3989593" cy="371838"/>
              <a:chOff x="7478720" y="6122896"/>
              <a:chExt cx="3989593" cy="371838"/>
            </a:xfrm>
          </p:grpSpPr>
          <p:pic>
            <p:nvPicPr>
              <p:cNvPr id="9" name="Immagine 8">
                <a:extLst>
                  <a:ext uri="{FF2B5EF4-FFF2-40B4-BE49-F238E27FC236}">
                    <a16:creationId xmlns:a16="http://schemas.microsoft.com/office/drawing/2014/main" id="{C6564B80-A124-9133-28AA-30DCC31A866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/>
              <a:stretch>
                <a:fillRect/>
              </a:stretch>
            </p:blipFill>
            <p:spPr>
              <a:xfrm>
                <a:off x="7478720" y="6188990"/>
                <a:ext cx="633478" cy="284646"/>
              </a:xfrm>
              <a:prstGeom prst="rect">
                <a:avLst/>
              </a:prstGeom>
            </p:spPr>
          </p:pic>
          <p:pic>
            <p:nvPicPr>
              <p:cNvPr id="10" name="Immagine 9">
                <a:extLst>
                  <a:ext uri="{FF2B5EF4-FFF2-40B4-BE49-F238E27FC236}">
                    <a16:creationId xmlns:a16="http://schemas.microsoft.com/office/drawing/2014/main" id="{CAA71D72-DA72-2D55-8AE0-0451C536CB7E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5"/>
              <a:stretch>
                <a:fillRect/>
              </a:stretch>
            </p:blipFill>
            <p:spPr>
              <a:xfrm>
                <a:off x="9867210" y="6175297"/>
                <a:ext cx="556734" cy="319437"/>
              </a:xfrm>
              <a:prstGeom prst="rect">
                <a:avLst/>
              </a:prstGeom>
            </p:spPr>
          </p:pic>
          <p:grpSp>
            <p:nvGrpSpPr>
              <p:cNvPr id="12" name="Gruppo 11">
                <a:extLst>
                  <a:ext uri="{FF2B5EF4-FFF2-40B4-BE49-F238E27FC236}">
                    <a16:creationId xmlns:a16="http://schemas.microsoft.com/office/drawing/2014/main" id="{3F925AB0-7F87-9E1B-31EE-15E7F9D33B7C}"/>
                  </a:ext>
                </a:extLst>
              </p:cNvPr>
              <p:cNvGrpSpPr/>
              <p:nvPr userDrawn="1"/>
            </p:nvGrpSpPr>
            <p:grpSpPr>
              <a:xfrm>
                <a:off x="10713479" y="6122896"/>
                <a:ext cx="754834" cy="341896"/>
                <a:chOff x="10713479" y="6110704"/>
                <a:chExt cx="754834" cy="341896"/>
              </a:xfrm>
            </p:grpSpPr>
            <p:pic>
              <p:nvPicPr>
                <p:cNvPr id="13" name="Immagine 12">
                  <a:extLst>
                    <a:ext uri="{FF2B5EF4-FFF2-40B4-BE49-F238E27FC236}">
                      <a16:creationId xmlns:a16="http://schemas.microsoft.com/office/drawing/2014/main" id="{F8E1BC58-A89A-5536-C754-32806E8FB762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0718693" y="6347390"/>
                  <a:ext cx="749620" cy="105210"/>
                </a:xfrm>
                <a:prstGeom prst="rect">
                  <a:avLst/>
                </a:prstGeom>
              </p:spPr>
            </p:pic>
            <p:pic>
              <p:nvPicPr>
                <p:cNvPr id="14" name="Immagine 13">
                  <a:extLst>
                    <a:ext uri="{FF2B5EF4-FFF2-40B4-BE49-F238E27FC236}">
                      <a16:creationId xmlns:a16="http://schemas.microsoft.com/office/drawing/2014/main" id="{93EB4440-DDA0-026C-1DC0-FACDC6611D5D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0713479" y="6110704"/>
                  <a:ext cx="754834" cy="236686"/>
                </a:xfrm>
                <a:prstGeom prst="rect">
                  <a:avLst/>
                </a:prstGeom>
              </p:spPr>
            </p:pic>
          </p:grpSp>
        </p:grpSp>
        <p:pic>
          <p:nvPicPr>
            <p:cNvPr id="8" name="Immagine 7" descr="Immagine che contiene testo&#10;&#10;Descrizione generata automaticamente">
              <a:extLst>
                <a:ext uri="{FF2B5EF4-FFF2-40B4-BE49-F238E27FC236}">
                  <a16:creationId xmlns:a16="http://schemas.microsoft.com/office/drawing/2014/main" id="{74516597-C3E2-54C0-D6F9-15404A40DAF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/>
            <a:stretch>
              <a:fillRect/>
            </a:stretch>
          </p:blipFill>
          <p:spPr>
            <a:xfrm>
              <a:off x="3811687" y="6101586"/>
              <a:ext cx="754834" cy="4779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530762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>
            <a:extLst>
              <a:ext uri="{FF2B5EF4-FFF2-40B4-BE49-F238E27FC236}">
                <a16:creationId xmlns:a16="http://schemas.microsoft.com/office/drawing/2014/main" id="{393B51A0-D012-AA40-A887-6FF9B59E9C1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69499" y="435623"/>
            <a:ext cx="1784578" cy="5986754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105652CD-A599-094B-BD82-E3C1B70D57D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17857" y="1951553"/>
            <a:ext cx="565727" cy="3105727"/>
          </a:xfrm>
          <a:prstGeom prst="rect">
            <a:avLst/>
          </a:prstGeom>
        </p:spPr>
      </p:pic>
      <p:grpSp>
        <p:nvGrpSpPr>
          <p:cNvPr id="5" name="Gruppo 4">
            <a:extLst>
              <a:ext uri="{FF2B5EF4-FFF2-40B4-BE49-F238E27FC236}">
                <a16:creationId xmlns:a16="http://schemas.microsoft.com/office/drawing/2014/main" id="{9C56A9D0-489F-ABFA-0B41-0C9996D1750D}"/>
              </a:ext>
            </a:extLst>
          </p:cNvPr>
          <p:cNvGrpSpPr/>
          <p:nvPr userDrawn="1"/>
        </p:nvGrpSpPr>
        <p:grpSpPr>
          <a:xfrm>
            <a:off x="2678120" y="6101586"/>
            <a:ext cx="3989593" cy="477986"/>
            <a:chOff x="2678120" y="6101586"/>
            <a:chExt cx="3989593" cy="477986"/>
          </a:xfrm>
        </p:grpSpPr>
        <p:grpSp>
          <p:nvGrpSpPr>
            <p:cNvPr id="7" name="Gruppo 6">
              <a:extLst>
                <a:ext uri="{FF2B5EF4-FFF2-40B4-BE49-F238E27FC236}">
                  <a16:creationId xmlns:a16="http://schemas.microsoft.com/office/drawing/2014/main" id="{0DCB11A8-2501-78E5-357D-A019A94AFBE7}"/>
                </a:ext>
              </a:extLst>
            </p:cNvPr>
            <p:cNvGrpSpPr/>
            <p:nvPr userDrawn="1"/>
          </p:nvGrpSpPr>
          <p:grpSpPr>
            <a:xfrm>
              <a:off x="2678120" y="6122896"/>
              <a:ext cx="3989593" cy="371838"/>
              <a:chOff x="7478720" y="6122896"/>
              <a:chExt cx="3989593" cy="371838"/>
            </a:xfrm>
          </p:grpSpPr>
          <p:pic>
            <p:nvPicPr>
              <p:cNvPr id="9" name="Immagine 8">
                <a:extLst>
                  <a:ext uri="{FF2B5EF4-FFF2-40B4-BE49-F238E27FC236}">
                    <a16:creationId xmlns:a16="http://schemas.microsoft.com/office/drawing/2014/main" id="{06BEDA11-1E40-2F4F-ADBB-C1E7F4F1B9F7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/>
              <a:stretch>
                <a:fillRect/>
              </a:stretch>
            </p:blipFill>
            <p:spPr>
              <a:xfrm>
                <a:off x="7478720" y="6188990"/>
                <a:ext cx="633478" cy="284646"/>
              </a:xfrm>
              <a:prstGeom prst="rect">
                <a:avLst/>
              </a:prstGeom>
            </p:spPr>
          </p:pic>
          <p:pic>
            <p:nvPicPr>
              <p:cNvPr id="10" name="Immagine 9">
                <a:extLst>
                  <a:ext uri="{FF2B5EF4-FFF2-40B4-BE49-F238E27FC236}">
                    <a16:creationId xmlns:a16="http://schemas.microsoft.com/office/drawing/2014/main" id="{0E425A13-95E7-52E7-D65F-B3F53B394419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5"/>
              <a:stretch>
                <a:fillRect/>
              </a:stretch>
            </p:blipFill>
            <p:spPr>
              <a:xfrm>
                <a:off x="9867210" y="6175297"/>
                <a:ext cx="556734" cy="319437"/>
              </a:xfrm>
              <a:prstGeom prst="rect">
                <a:avLst/>
              </a:prstGeom>
            </p:spPr>
          </p:pic>
          <p:grpSp>
            <p:nvGrpSpPr>
              <p:cNvPr id="12" name="Gruppo 11">
                <a:extLst>
                  <a:ext uri="{FF2B5EF4-FFF2-40B4-BE49-F238E27FC236}">
                    <a16:creationId xmlns:a16="http://schemas.microsoft.com/office/drawing/2014/main" id="{70BFDEB9-5194-8895-BB42-C995C1982F72}"/>
                  </a:ext>
                </a:extLst>
              </p:cNvPr>
              <p:cNvGrpSpPr/>
              <p:nvPr userDrawn="1"/>
            </p:nvGrpSpPr>
            <p:grpSpPr>
              <a:xfrm>
                <a:off x="10713479" y="6122896"/>
                <a:ext cx="754834" cy="341896"/>
                <a:chOff x="10713479" y="6110704"/>
                <a:chExt cx="754834" cy="341896"/>
              </a:xfrm>
            </p:grpSpPr>
            <p:pic>
              <p:nvPicPr>
                <p:cNvPr id="13" name="Immagine 12">
                  <a:extLst>
                    <a:ext uri="{FF2B5EF4-FFF2-40B4-BE49-F238E27FC236}">
                      <a16:creationId xmlns:a16="http://schemas.microsoft.com/office/drawing/2014/main" id="{EDB6EC5F-16F1-1CC1-8148-36A9BE4CC2E9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0718693" y="6347390"/>
                  <a:ext cx="749620" cy="105210"/>
                </a:xfrm>
                <a:prstGeom prst="rect">
                  <a:avLst/>
                </a:prstGeom>
              </p:spPr>
            </p:pic>
            <p:pic>
              <p:nvPicPr>
                <p:cNvPr id="14" name="Immagine 13">
                  <a:extLst>
                    <a:ext uri="{FF2B5EF4-FFF2-40B4-BE49-F238E27FC236}">
                      <a16:creationId xmlns:a16="http://schemas.microsoft.com/office/drawing/2014/main" id="{4AB944A0-AC9C-00D9-8A7C-E0437144CD86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0713479" y="6110704"/>
                  <a:ext cx="754834" cy="236686"/>
                </a:xfrm>
                <a:prstGeom prst="rect">
                  <a:avLst/>
                </a:prstGeom>
              </p:spPr>
            </p:pic>
          </p:grpSp>
        </p:grpSp>
        <p:pic>
          <p:nvPicPr>
            <p:cNvPr id="8" name="Immagine 7" descr="Immagine che contiene testo&#10;&#10;Descrizione generata automaticamente">
              <a:extLst>
                <a:ext uri="{FF2B5EF4-FFF2-40B4-BE49-F238E27FC236}">
                  <a16:creationId xmlns:a16="http://schemas.microsoft.com/office/drawing/2014/main" id="{E2A73F91-4949-CE6D-21D5-FB8317E15BF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/>
            <a:stretch>
              <a:fillRect/>
            </a:stretch>
          </p:blipFill>
          <p:spPr>
            <a:xfrm>
              <a:off x="3811687" y="6101586"/>
              <a:ext cx="754834" cy="4779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952852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magine 15">
            <a:extLst>
              <a:ext uri="{FF2B5EF4-FFF2-40B4-BE49-F238E27FC236}">
                <a16:creationId xmlns:a16="http://schemas.microsoft.com/office/drawing/2014/main" id="{8E4EAF54-68D4-9F49-AD79-55CFDC42F8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6282" y="377967"/>
            <a:ext cx="2244517" cy="6102066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3EC1C11D-A667-F14E-B291-FCC16ADFD4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17857" y="1951553"/>
            <a:ext cx="565727" cy="3105727"/>
          </a:xfrm>
          <a:prstGeom prst="rect">
            <a:avLst/>
          </a:prstGeom>
        </p:spPr>
      </p:pic>
      <p:grpSp>
        <p:nvGrpSpPr>
          <p:cNvPr id="5" name="Gruppo 4">
            <a:extLst>
              <a:ext uri="{FF2B5EF4-FFF2-40B4-BE49-F238E27FC236}">
                <a16:creationId xmlns:a16="http://schemas.microsoft.com/office/drawing/2014/main" id="{14034510-2F35-D97A-17DE-45F8D23AA179}"/>
              </a:ext>
            </a:extLst>
          </p:cNvPr>
          <p:cNvGrpSpPr/>
          <p:nvPr userDrawn="1"/>
        </p:nvGrpSpPr>
        <p:grpSpPr>
          <a:xfrm>
            <a:off x="2678120" y="6101586"/>
            <a:ext cx="3989593" cy="477986"/>
            <a:chOff x="2678120" y="6101586"/>
            <a:chExt cx="3989593" cy="477986"/>
          </a:xfrm>
        </p:grpSpPr>
        <p:grpSp>
          <p:nvGrpSpPr>
            <p:cNvPr id="7" name="Gruppo 6">
              <a:extLst>
                <a:ext uri="{FF2B5EF4-FFF2-40B4-BE49-F238E27FC236}">
                  <a16:creationId xmlns:a16="http://schemas.microsoft.com/office/drawing/2014/main" id="{C7D15B46-5897-66E9-138B-0B637F5BAE85}"/>
                </a:ext>
              </a:extLst>
            </p:cNvPr>
            <p:cNvGrpSpPr/>
            <p:nvPr userDrawn="1"/>
          </p:nvGrpSpPr>
          <p:grpSpPr>
            <a:xfrm>
              <a:off x="2678120" y="6122896"/>
              <a:ext cx="3989593" cy="371838"/>
              <a:chOff x="7478720" y="6122896"/>
              <a:chExt cx="3989593" cy="371838"/>
            </a:xfrm>
          </p:grpSpPr>
          <p:pic>
            <p:nvPicPr>
              <p:cNvPr id="9" name="Immagine 8">
                <a:extLst>
                  <a:ext uri="{FF2B5EF4-FFF2-40B4-BE49-F238E27FC236}">
                    <a16:creationId xmlns:a16="http://schemas.microsoft.com/office/drawing/2014/main" id="{DB696080-D2A6-CE67-D11D-C0B80B847786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/>
              <a:stretch>
                <a:fillRect/>
              </a:stretch>
            </p:blipFill>
            <p:spPr>
              <a:xfrm>
                <a:off x="7478720" y="6188990"/>
                <a:ext cx="633478" cy="284646"/>
              </a:xfrm>
              <a:prstGeom prst="rect">
                <a:avLst/>
              </a:prstGeom>
            </p:spPr>
          </p:pic>
          <p:pic>
            <p:nvPicPr>
              <p:cNvPr id="10" name="Immagine 9">
                <a:extLst>
                  <a:ext uri="{FF2B5EF4-FFF2-40B4-BE49-F238E27FC236}">
                    <a16:creationId xmlns:a16="http://schemas.microsoft.com/office/drawing/2014/main" id="{3BB672D2-1B32-F86B-1A05-08A14D8F0947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5"/>
              <a:stretch>
                <a:fillRect/>
              </a:stretch>
            </p:blipFill>
            <p:spPr>
              <a:xfrm>
                <a:off x="9867210" y="6175297"/>
                <a:ext cx="556734" cy="319437"/>
              </a:xfrm>
              <a:prstGeom prst="rect">
                <a:avLst/>
              </a:prstGeom>
            </p:spPr>
          </p:pic>
          <p:grpSp>
            <p:nvGrpSpPr>
              <p:cNvPr id="12" name="Gruppo 11">
                <a:extLst>
                  <a:ext uri="{FF2B5EF4-FFF2-40B4-BE49-F238E27FC236}">
                    <a16:creationId xmlns:a16="http://schemas.microsoft.com/office/drawing/2014/main" id="{1D747E0B-881E-D30B-ADD4-08EE0F10F01B}"/>
                  </a:ext>
                </a:extLst>
              </p:cNvPr>
              <p:cNvGrpSpPr/>
              <p:nvPr userDrawn="1"/>
            </p:nvGrpSpPr>
            <p:grpSpPr>
              <a:xfrm>
                <a:off x="10713479" y="6122896"/>
                <a:ext cx="754834" cy="341896"/>
                <a:chOff x="10713479" y="6110704"/>
                <a:chExt cx="754834" cy="341896"/>
              </a:xfrm>
            </p:grpSpPr>
            <p:pic>
              <p:nvPicPr>
                <p:cNvPr id="13" name="Immagine 12">
                  <a:extLst>
                    <a:ext uri="{FF2B5EF4-FFF2-40B4-BE49-F238E27FC236}">
                      <a16:creationId xmlns:a16="http://schemas.microsoft.com/office/drawing/2014/main" id="{588AE7B4-7E78-BF53-5273-3223A0A81438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0718693" y="6347390"/>
                  <a:ext cx="749620" cy="105210"/>
                </a:xfrm>
                <a:prstGeom prst="rect">
                  <a:avLst/>
                </a:prstGeom>
              </p:spPr>
            </p:pic>
            <p:pic>
              <p:nvPicPr>
                <p:cNvPr id="14" name="Immagine 13">
                  <a:extLst>
                    <a:ext uri="{FF2B5EF4-FFF2-40B4-BE49-F238E27FC236}">
                      <a16:creationId xmlns:a16="http://schemas.microsoft.com/office/drawing/2014/main" id="{5EE82FE4-856F-DCEE-BFE8-D31B641A3A5B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0713479" y="6110704"/>
                  <a:ext cx="754834" cy="236686"/>
                </a:xfrm>
                <a:prstGeom prst="rect">
                  <a:avLst/>
                </a:prstGeom>
              </p:spPr>
            </p:pic>
          </p:grpSp>
        </p:grpSp>
        <p:pic>
          <p:nvPicPr>
            <p:cNvPr id="8" name="Immagine 7" descr="Immagine che contiene testo&#10;&#10;Descrizione generata automaticamente">
              <a:extLst>
                <a:ext uri="{FF2B5EF4-FFF2-40B4-BE49-F238E27FC236}">
                  <a16:creationId xmlns:a16="http://schemas.microsoft.com/office/drawing/2014/main" id="{EBA08726-C49B-EE39-EE13-96494CF38B2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/>
            <a:stretch>
              <a:fillRect/>
            </a:stretch>
          </p:blipFill>
          <p:spPr>
            <a:xfrm>
              <a:off x="3811687" y="6101586"/>
              <a:ext cx="754834" cy="4779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116551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>
            <a:extLst>
              <a:ext uri="{FF2B5EF4-FFF2-40B4-BE49-F238E27FC236}">
                <a16:creationId xmlns:a16="http://schemas.microsoft.com/office/drawing/2014/main" id="{F3D4F401-3F74-BA46-BC0F-3487AA7030B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6011" y="304801"/>
            <a:ext cx="2072238" cy="6248400"/>
          </a:xfrm>
          <a:prstGeom prst="rect">
            <a:avLst/>
          </a:prstGeom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D92F22C8-46CB-ED49-B41C-54D725CAB1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17857" y="1951553"/>
            <a:ext cx="565727" cy="3105727"/>
          </a:xfrm>
          <a:prstGeom prst="rect">
            <a:avLst/>
          </a:prstGeom>
        </p:spPr>
      </p:pic>
      <p:grpSp>
        <p:nvGrpSpPr>
          <p:cNvPr id="5" name="Gruppo 4">
            <a:extLst>
              <a:ext uri="{FF2B5EF4-FFF2-40B4-BE49-F238E27FC236}">
                <a16:creationId xmlns:a16="http://schemas.microsoft.com/office/drawing/2014/main" id="{40E74832-80E8-22E5-50A3-63F7D8AAA24D}"/>
              </a:ext>
            </a:extLst>
          </p:cNvPr>
          <p:cNvGrpSpPr/>
          <p:nvPr userDrawn="1"/>
        </p:nvGrpSpPr>
        <p:grpSpPr>
          <a:xfrm>
            <a:off x="2678120" y="6101586"/>
            <a:ext cx="3989593" cy="477986"/>
            <a:chOff x="2678120" y="6101586"/>
            <a:chExt cx="3989593" cy="477986"/>
          </a:xfrm>
        </p:grpSpPr>
        <p:grpSp>
          <p:nvGrpSpPr>
            <p:cNvPr id="7" name="Gruppo 6">
              <a:extLst>
                <a:ext uri="{FF2B5EF4-FFF2-40B4-BE49-F238E27FC236}">
                  <a16:creationId xmlns:a16="http://schemas.microsoft.com/office/drawing/2014/main" id="{05DC4AEC-AFD0-CAD9-302F-C73E2AB9FD23}"/>
                </a:ext>
              </a:extLst>
            </p:cNvPr>
            <p:cNvGrpSpPr/>
            <p:nvPr userDrawn="1"/>
          </p:nvGrpSpPr>
          <p:grpSpPr>
            <a:xfrm>
              <a:off x="2678120" y="6122896"/>
              <a:ext cx="3989593" cy="371838"/>
              <a:chOff x="7478720" y="6122896"/>
              <a:chExt cx="3989593" cy="371838"/>
            </a:xfrm>
          </p:grpSpPr>
          <p:pic>
            <p:nvPicPr>
              <p:cNvPr id="9" name="Immagine 8">
                <a:extLst>
                  <a:ext uri="{FF2B5EF4-FFF2-40B4-BE49-F238E27FC236}">
                    <a16:creationId xmlns:a16="http://schemas.microsoft.com/office/drawing/2014/main" id="{CEDBEF70-7202-4EF0-E9D5-83D2DB0ADC22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/>
              <a:stretch>
                <a:fillRect/>
              </a:stretch>
            </p:blipFill>
            <p:spPr>
              <a:xfrm>
                <a:off x="7478720" y="6188990"/>
                <a:ext cx="633478" cy="284646"/>
              </a:xfrm>
              <a:prstGeom prst="rect">
                <a:avLst/>
              </a:prstGeom>
            </p:spPr>
          </p:pic>
          <p:pic>
            <p:nvPicPr>
              <p:cNvPr id="10" name="Immagine 9">
                <a:extLst>
                  <a:ext uri="{FF2B5EF4-FFF2-40B4-BE49-F238E27FC236}">
                    <a16:creationId xmlns:a16="http://schemas.microsoft.com/office/drawing/2014/main" id="{2A84D4F4-3F88-59F9-D8C7-9686490A4F2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5"/>
              <a:stretch>
                <a:fillRect/>
              </a:stretch>
            </p:blipFill>
            <p:spPr>
              <a:xfrm>
                <a:off x="9867210" y="6175297"/>
                <a:ext cx="556734" cy="319437"/>
              </a:xfrm>
              <a:prstGeom prst="rect">
                <a:avLst/>
              </a:prstGeom>
            </p:spPr>
          </p:pic>
          <p:grpSp>
            <p:nvGrpSpPr>
              <p:cNvPr id="12" name="Gruppo 11">
                <a:extLst>
                  <a:ext uri="{FF2B5EF4-FFF2-40B4-BE49-F238E27FC236}">
                    <a16:creationId xmlns:a16="http://schemas.microsoft.com/office/drawing/2014/main" id="{247A36E5-8887-3AA1-289A-EEB139E78A6E}"/>
                  </a:ext>
                </a:extLst>
              </p:cNvPr>
              <p:cNvGrpSpPr/>
              <p:nvPr userDrawn="1"/>
            </p:nvGrpSpPr>
            <p:grpSpPr>
              <a:xfrm>
                <a:off x="10713479" y="6122896"/>
                <a:ext cx="754834" cy="341896"/>
                <a:chOff x="10713479" y="6110704"/>
                <a:chExt cx="754834" cy="341896"/>
              </a:xfrm>
            </p:grpSpPr>
            <p:pic>
              <p:nvPicPr>
                <p:cNvPr id="13" name="Immagine 12">
                  <a:extLst>
                    <a:ext uri="{FF2B5EF4-FFF2-40B4-BE49-F238E27FC236}">
                      <a16:creationId xmlns:a16="http://schemas.microsoft.com/office/drawing/2014/main" id="{DBCC332A-5810-7AA2-2108-7E78E9429F8B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0718693" y="6347390"/>
                  <a:ext cx="749620" cy="105210"/>
                </a:xfrm>
                <a:prstGeom prst="rect">
                  <a:avLst/>
                </a:prstGeom>
              </p:spPr>
            </p:pic>
            <p:pic>
              <p:nvPicPr>
                <p:cNvPr id="14" name="Immagine 13">
                  <a:extLst>
                    <a:ext uri="{FF2B5EF4-FFF2-40B4-BE49-F238E27FC236}">
                      <a16:creationId xmlns:a16="http://schemas.microsoft.com/office/drawing/2014/main" id="{11F0A39B-8B52-6791-C4CE-5CC0B1DF92AB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0713479" y="6110704"/>
                  <a:ext cx="754834" cy="236686"/>
                </a:xfrm>
                <a:prstGeom prst="rect">
                  <a:avLst/>
                </a:prstGeom>
              </p:spPr>
            </p:pic>
          </p:grpSp>
        </p:grpSp>
        <p:pic>
          <p:nvPicPr>
            <p:cNvPr id="8" name="Immagine 7" descr="Immagine che contiene testo&#10;&#10;Descrizione generata automaticamente">
              <a:extLst>
                <a:ext uri="{FF2B5EF4-FFF2-40B4-BE49-F238E27FC236}">
                  <a16:creationId xmlns:a16="http://schemas.microsoft.com/office/drawing/2014/main" id="{8B2398F2-E50F-148D-1D19-ED83EFAF818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/>
            <a:stretch>
              <a:fillRect/>
            </a:stretch>
          </p:blipFill>
          <p:spPr>
            <a:xfrm>
              <a:off x="3811687" y="6101586"/>
              <a:ext cx="754834" cy="4779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281606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o 8">
            <a:extLst>
              <a:ext uri="{FF2B5EF4-FFF2-40B4-BE49-F238E27FC236}">
                <a16:creationId xmlns:a16="http://schemas.microsoft.com/office/drawing/2014/main" id="{01C0FE9A-6233-BC6D-D2A2-18366127CF85}"/>
              </a:ext>
            </a:extLst>
          </p:cNvPr>
          <p:cNvGrpSpPr/>
          <p:nvPr userDrawn="1"/>
        </p:nvGrpSpPr>
        <p:grpSpPr>
          <a:xfrm>
            <a:off x="4075884" y="6101586"/>
            <a:ext cx="3989593" cy="477986"/>
            <a:chOff x="2678120" y="6101586"/>
            <a:chExt cx="3989593" cy="477986"/>
          </a:xfrm>
        </p:grpSpPr>
        <p:grpSp>
          <p:nvGrpSpPr>
            <p:cNvPr id="10" name="Gruppo 9">
              <a:extLst>
                <a:ext uri="{FF2B5EF4-FFF2-40B4-BE49-F238E27FC236}">
                  <a16:creationId xmlns:a16="http://schemas.microsoft.com/office/drawing/2014/main" id="{BD93C7FC-588A-08CE-4269-5A1574698309}"/>
                </a:ext>
              </a:extLst>
            </p:cNvPr>
            <p:cNvGrpSpPr/>
            <p:nvPr userDrawn="1"/>
          </p:nvGrpSpPr>
          <p:grpSpPr>
            <a:xfrm>
              <a:off x="2678120" y="6122896"/>
              <a:ext cx="3989593" cy="371838"/>
              <a:chOff x="7478720" y="6122896"/>
              <a:chExt cx="3989593" cy="371838"/>
            </a:xfrm>
          </p:grpSpPr>
          <p:pic>
            <p:nvPicPr>
              <p:cNvPr id="12" name="Immagine 11">
                <a:extLst>
                  <a:ext uri="{FF2B5EF4-FFF2-40B4-BE49-F238E27FC236}">
                    <a16:creationId xmlns:a16="http://schemas.microsoft.com/office/drawing/2014/main" id="{2D4C78C5-CF9F-3713-6502-032BC26E8962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/>
              <a:stretch>
                <a:fillRect/>
              </a:stretch>
            </p:blipFill>
            <p:spPr>
              <a:xfrm>
                <a:off x="7478720" y="6188990"/>
                <a:ext cx="633478" cy="284646"/>
              </a:xfrm>
              <a:prstGeom prst="rect">
                <a:avLst/>
              </a:prstGeom>
            </p:spPr>
          </p:pic>
          <p:pic>
            <p:nvPicPr>
              <p:cNvPr id="13" name="Immagine 12">
                <a:extLst>
                  <a:ext uri="{FF2B5EF4-FFF2-40B4-BE49-F238E27FC236}">
                    <a16:creationId xmlns:a16="http://schemas.microsoft.com/office/drawing/2014/main" id="{2E4E82BE-EBB4-61C9-C213-A242FCB5419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9867210" y="6175297"/>
                <a:ext cx="556734" cy="319437"/>
              </a:xfrm>
              <a:prstGeom prst="rect">
                <a:avLst/>
              </a:prstGeom>
            </p:spPr>
          </p:pic>
          <p:grpSp>
            <p:nvGrpSpPr>
              <p:cNvPr id="14" name="Gruppo 13">
                <a:extLst>
                  <a:ext uri="{FF2B5EF4-FFF2-40B4-BE49-F238E27FC236}">
                    <a16:creationId xmlns:a16="http://schemas.microsoft.com/office/drawing/2014/main" id="{12A9E305-4D0E-CCCF-05E1-2A9017C44C07}"/>
                  </a:ext>
                </a:extLst>
              </p:cNvPr>
              <p:cNvGrpSpPr/>
              <p:nvPr userDrawn="1"/>
            </p:nvGrpSpPr>
            <p:grpSpPr>
              <a:xfrm>
                <a:off x="10713479" y="6122896"/>
                <a:ext cx="754834" cy="341896"/>
                <a:chOff x="10713479" y="6110704"/>
                <a:chExt cx="754834" cy="341896"/>
              </a:xfrm>
            </p:grpSpPr>
            <p:pic>
              <p:nvPicPr>
                <p:cNvPr id="15" name="Immagine 14">
                  <a:extLst>
                    <a:ext uri="{FF2B5EF4-FFF2-40B4-BE49-F238E27FC236}">
                      <a16:creationId xmlns:a16="http://schemas.microsoft.com/office/drawing/2014/main" id="{7183D252-4D2A-A5B5-A36F-E63B2EBE943B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0718693" y="6347390"/>
                  <a:ext cx="749620" cy="105210"/>
                </a:xfrm>
                <a:prstGeom prst="rect">
                  <a:avLst/>
                </a:prstGeom>
              </p:spPr>
            </p:pic>
            <p:pic>
              <p:nvPicPr>
                <p:cNvPr id="16" name="Immagine 15">
                  <a:extLst>
                    <a:ext uri="{FF2B5EF4-FFF2-40B4-BE49-F238E27FC236}">
                      <a16:creationId xmlns:a16="http://schemas.microsoft.com/office/drawing/2014/main" id="{021B1BCE-CC19-0007-7006-F452E0D5899E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0713479" y="6110704"/>
                  <a:ext cx="754834" cy="236686"/>
                </a:xfrm>
                <a:prstGeom prst="rect">
                  <a:avLst/>
                </a:prstGeom>
              </p:spPr>
            </p:pic>
          </p:grpSp>
        </p:grpSp>
        <p:pic>
          <p:nvPicPr>
            <p:cNvPr id="11" name="Immagine 10" descr="Immagine che contiene testo&#10;&#10;Descrizione generata automaticamente">
              <a:extLst>
                <a:ext uri="{FF2B5EF4-FFF2-40B4-BE49-F238E27FC236}">
                  <a16:creationId xmlns:a16="http://schemas.microsoft.com/office/drawing/2014/main" id="{54E35C2E-CDD2-FE15-71F7-4D6C7F6505F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3811687" y="6101586"/>
              <a:ext cx="754834" cy="4779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46970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ttangolo 42">
            <a:extLst>
              <a:ext uri="{FF2B5EF4-FFF2-40B4-BE49-F238E27FC236}">
                <a16:creationId xmlns:a16="http://schemas.microsoft.com/office/drawing/2014/main" id="{F181C87C-7FCF-134C-AE31-FACE3A9A11EB}"/>
              </a:ext>
            </a:extLst>
          </p:cNvPr>
          <p:cNvSpPr/>
          <p:nvPr userDrawn="1"/>
        </p:nvSpPr>
        <p:spPr>
          <a:xfrm rot="10800000">
            <a:off x="-2" y="0"/>
            <a:ext cx="12191999" cy="6515100"/>
          </a:xfrm>
          <a:prstGeom prst="rect">
            <a:avLst/>
          </a:prstGeom>
          <a:solidFill>
            <a:srgbClr val="1081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54" name="Rettangolo 53">
            <a:extLst>
              <a:ext uri="{FF2B5EF4-FFF2-40B4-BE49-F238E27FC236}">
                <a16:creationId xmlns:a16="http://schemas.microsoft.com/office/drawing/2014/main" id="{52FF0FA3-C8EB-E941-B33C-589729FC44D0}"/>
              </a:ext>
            </a:extLst>
          </p:cNvPr>
          <p:cNvSpPr/>
          <p:nvPr userDrawn="1"/>
        </p:nvSpPr>
        <p:spPr>
          <a:xfrm rot="10800000">
            <a:off x="0" y="6643029"/>
            <a:ext cx="12191999" cy="214971"/>
          </a:xfrm>
          <a:prstGeom prst="rect">
            <a:avLst/>
          </a:prstGeom>
          <a:solidFill>
            <a:srgbClr val="1081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99" name="Immagine 98">
            <a:extLst>
              <a:ext uri="{FF2B5EF4-FFF2-40B4-BE49-F238E27FC236}">
                <a16:creationId xmlns:a16="http://schemas.microsoft.com/office/drawing/2014/main" id="{96161A16-6B3A-0345-99B1-4CB8ED89A5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918093" y="-2"/>
            <a:ext cx="2355814" cy="1541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248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EE6FE7AB-37E4-4A40-B282-38773CD17A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23683" y="640041"/>
            <a:ext cx="6720932" cy="4333752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B366581D-2B42-AE4C-A315-0D27DF3EF16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04637" y="1347359"/>
            <a:ext cx="567569" cy="3121632"/>
          </a:xfrm>
          <a:prstGeom prst="rect">
            <a:avLst/>
          </a:prstGeom>
        </p:spPr>
      </p:pic>
      <p:grpSp>
        <p:nvGrpSpPr>
          <p:cNvPr id="21" name="Gruppo 20">
            <a:extLst>
              <a:ext uri="{FF2B5EF4-FFF2-40B4-BE49-F238E27FC236}">
                <a16:creationId xmlns:a16="http://schemas.microsoft.com/office/drawing/2014/main" id="{97272175-0B31-2345-9EA2-95B8916C74A6}"/>
              </a:ext>
            </a:extLst>
          </p:cNvPr>
          <p:cNvGrpSpPr/>
          <p:nvPr userDrawn="1"/>
        </p:nvGrpSpPr>
        <p:grpSpPr>
          <a:xfrm>
            <a:off x="7478720" y="6122896"/>
            <a:ext cx="3989593" cy="371838"/>
            <a:chOff x="7478720" y="6122896"/>
            <a:chExt cx="3989593" cy="371838"/>
          </a:xfrm>
        </p:grpSpPr>
        <p:pic>
          <p:nvPicPr>
            <p:cNvPr id="22" name="Immagine 21">
              <a:extLst>
                <a:ext uri="{FF2B5EF4-FFF2-40B4-BE49-F238E27FC236}">
                  <a16:creationId xmlns:a16="http://schemas.microsoft.com/office/drawing/2014/main" id="{2A0341C0-775D-E34B-B067-0690762CAB5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7478720" y="6188990"/>
              <a:ext cx="633478" cy="284646"/>
            </a:xfrm>
            <a:prstGeom prst="rect">
              <a:avLst/>
            </a:prstGeom>
          </p:spPr>
        </p:pic>
        <p:pic>
          <p:nvPicPr>
            <p:cNvPr id="27" name="Immagine 26">
              <a:extLst>
                <a:ext uri="{FF2B5EF4-FFF2-40B4-BE49-F238E27FC236}">
                  <a16:creationId xmlns:a16="http://schemas.microsoft.com/office/drawing/2014/main" id="{602D01CC-A9AD-2F41-83D3-A99A716630A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9867210" y="6175297"/>
              <a:ext cx="556734" cy="319437"/>
            </a:xfrm>
            <a:prstGeom prst="rect">
              <a:avLst/>
            </a:prstGeom>
          </p:spPr>
        </p:pic>
        <p:grpSp>
          <p:nvGrpSpPr>
            <p:cNvPr id="24" name="Gruppo 23">
              <a:extLst>
                <a:ext uri="{FF2B5EF4-FFF2-40B4-BE49-F238E27FC236}">
                  <a16:creationId xmlns:a16="http://schemas.microsoft.com/office/drawing/2014/main" id="{0176F8C3-82AD-E24A-AC9F-F09DF6833249}"/>
                </a:ext>
              </a:extLst>
            </p:cNvPr>
            <p:cNvGrpSpPr/>
            <p:nvPr userDrawn="1"/>
          </p:nvGrpSpPr>
          <p:grpSpPr>
            <a:xfrm>
              <a:off x="10713479" y="6122896"/>
              <a:ext cx="754834" cy="341896"/>
              <a:chOff x="10713479" y="6110704"/>
              <a:chExt cx="754834" cy="341896"/>
            </a:xfrm>
          </p:grpSpPr>
          <p:pic>
            <p:nvPicPr>
              <p:cNvPr id="25" name="Immagine 24">
                <a:extLst>
                  <a:ext uri="{FF2B5EF4-FFF2-40B4-BE49-F238E27FC236}">
                    <a16:creationId xmlns:a16="http://schemas.microsoft.com/office/drawing/2014/main" id="{C6B50778-9AB5-394D-A058-F5FC54C54B56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6"/>
              <a:stretch>
                <a:fillRect/>
              </a:stretch>
            </p:blipFill>
            <p:spPr>
              <a:xfrm>
                <a:off x="10718693" y="6347390"/>
                <a:ext cx="749620" cy="105210"/>
              </a:xfrm>
              <a:prstGeom prst="rect">
                <a:avLst/>
              </a:prstGeom>
            </p:spPr>
          </p:pic>
          <p:pic>
            <p:nvPicPr>
              <p:cNvPr id="26" name="Immagine 25">
                <a:extLst>
                  <a:ext uri="{FF2B5EF4-FFF2-40B4-BE49-F238E27FC236}">
                    <a16:creationId xmlns:a16="http://schemas.microsoft.com/office/drawing/2014/main" id="{5F157B0C-DC6B-EA4C-98B4-BAB371F81D2D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7"/>
              <a:stretch>
                <a:fillRect/>
              </a:stretch>
            </p:blipFill>
            <p:spPr>
              <a:xfrm>
                <a:off x="10713479" y="6110704"/>
                <a:ext cx="754834" cy="236686"/>
              </a:xfrm>
              <a:prstGeom prst="rect">
                <a:avLst/>
              </a:prstGeom>
            </p:spPr>
          </p:pic>
        </p:grpSp>
      </p:grpSp>
      <p:pic>
        <p:nvPicPr>
          <p:cNvPr id="4" name="Immagine 3" descr="Immagine che contiene testo&#10;&#10;Descrizione generata automaticamente">
            <a:extLst>
              <a:ext uri="{FF2B5EF4-FFF2-40B4-BE49-F238E27FC236}">
                <a16:creationId xmlns:a16="http://schemas.microsoft.com/office/drawing/2014/main" id="{84AF5987-9F80-2E6C-7C88-A768F9A11450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612287" y="6092320"/>
            <a:ext cx="754834" cy="477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437991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Immagine 29">
            <a:extLst>
              <a:ext uri="{FF2B5EF4-FFF2-40B4-BE49-F238E27FC236}">
                <a16:creationId xmlns:a16="http://schemas.microsoft.com/office/drawing/2014/main" id="{49D84D84-1B34-CB44-AAB3-8E9E5249CF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7871" y="0"/>
            <a:ext cx="1465672" cy="6858000"/>
          </a:xfrm>
          <a:prstGeom prst="rect">
            <a:avLst/>
          </a:prstGeom>
        </p:spPr>
      </p:pic>
      <p:grpSp>
        <p:nvGrpSpPr>
          <p:cNvPr id="46" name="Gruppo 45">
            <a:extLst>
              <a:ext uri="{FF2B5EF4-FFF2-40B4-BE49-F238E27FC236}">
                <a16:creationId xmlns:a16="http://schemas.microsoft.com/office/drawing/2014/main" id="{85F3F3E7-8B3C-1D47-9DDA-BD3E340C445B}"/>
              </a:ext>
            </a:extLst>
          </p:cNvPr>
          <p:cNvGrpSpPr/>
          <p:nvPr userDrawn="1"/>
        </p:nvGrpSpPr>
        <p:grpSpPr>
          <a:xfrm>
            <a:off x="3511783" y="551820"/>
            <a:ext cx="529353" cy="733818"/>
            <a:chOff x="768220" y="2899552"/>
            <a:chExt cx="1451162" cy="2011683"/>
          </a:xfrm>
        </p:grpSpPr>
        <p:grpSp>
          <p:nvGrpSpPr>
            <p:cNvPr id="47" name="Gruppo 46">
              <a:extLst>
                <a:ext uri="{FF2B5EF4-FFF2-40B4-BE49-F238E27FC236}">
                  <a16:creationId xmlns:a16="http://schemas.microsoft.com/office/drawing/2014/main" id="{CB367021-F1BD-0247-9A2C-6431B7D14D1A}"/>
                </a:ext>
              </a:extLst>
            </p:cNvPr>
            <p:cNvGrpSpPr/>
            <p:nvPr userDrawn="1"/>
          </p:nvGrpSpPr>
          <p:grpSpPr>
            <a:xfrm>
              <a:off x="1374758" y="3667109"/>
              <a:ext cx="246197" cy="1244125"/>
              <a:chOff x="1374758" y="3667109"/>
              <a:chExt cx="246197" cy="1244125"/>
            </a:xfrm>
          </p:grpSpPr>
          <p:sp>
            <p:nvSpPr>
              <p:cNvPr id="65" name="Rettangolo 64">
                <a:extLst>
                  <a:ext uri="{FF2B5EF4-FFF2-40B4-BE49-F238E27FC236}">
                    <a16:creationId xmlns:a16="http://schemas.microsoft.com/office/drawing/2014/main" id="{B9816EED-ED4D-C14D-9098-AA7E70D41DCB}"/>
                  </a:ext>
                </a:extLst>
              </p:cNvPr>
              <p:cNvSpPr/>
              <p:nvPr userDrawn="1"/>
            </p:nvSpPr>
            <p:spPr>
              <a:xfrm>
                <a:off x="1374758" y="3982027"/>
                <a:ext cx="246197" cy="929207"/>
              </a:xfrm>
              <a:prstGeom prst="rect">
                <a:avLst/>
              </a:prstGeom>
              <a:solidFill>
                <a:srgbClr val="1081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6" name="Rettangolo 65">
                <a:extLst>
                  <a:ext uri="{FF2B5EF4-FFF2-40B4-BE49-F238E27FC236}">
                    <a16:creationId xmlns:a16="http://schemas.microsoft.com/office/drawing/2014/main" id="{43252D57-B79A-0C4B-A0A4-017AE2A6E6A4}"/>
                  </a:ext>
                </a:extLst>
              </p:cNvPr>
              <p:cNvSpPr/>
              <p:nvPr userDrawn="1"/>
            </p:nvSpPr>
            <p:spPr>
              <a:xfrm>
                <a:off x="1378813" y="3802542"/>
                <a:ext cx="242142" cy="109058"/>
              </a:xfrm>
              <a:prstGeom prst="rect">
                <a:avLst/>
              </a:prstGeom>
              <a:solidFill>
                <a:srgbClr val="1081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7" name="Rettangolo 66">
                <a:extLst>
                  <a:ext uri="{FF2B5EF4-FFF2-40B4-BE49-F238E27FC236}">
                    <a16:creationId xmlns:a16="http://schemas.microsoft.com/office/drawing/2014/main" id="{A6A43AD1-62EE-9147-8499-3779C764CB1C}"/>
                  </a:ext>
                </a:extLst>
              </p:cNvPr>
              <p:cNvSpPr/>
              <p:nvPr userDrawn="1"/>
            </p:nvSpPr>
            <p:spPr>
              <a:xfrm>
                <a:off x="1378813" y="3667109"/>
                <a:ext cx="242142" cy="77804"/>
              </a:xfrm>
              <a:prstGeom prst="rect">
                <a:avLst/>
              </a:prstGeom>
              <a:solidFill>
                <a:srgbClr val="10817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48" name="Gruppo 47">
              <a:extLst>
                <a:ext uri="{FF2B5EF4-FFF2-40B4-BE49-F238E27FC236}">
                  <a16:creationId xmlns:a16="http://schemas.microsoft.com/office/drawing/2014/main" id="{A1CC8407-CDCC-994F-AD57-23A601FD38DD}"/>
                </a:ext>
              </a:extLst>
            </p:cNvPr>
            <p:cNvGrpSpPr/>
            <p:nvPr userDrawn="1"/>
          </p:nvGrpSpPr>
          <p:grpSpPr>
            <a:xfrm>
              <a:off x="1071489" y="3429000"/>
              <a:ext cx="242142" cy="1482235"/>
              <a:chOff x="1071489" y="3429000"/>
              <a:chExt cx="242142" cy="1482235"/>
            </a:xfrm>
          </p:grpSpPr>
          <p:sp>
            <p:nvSpPr>
              <p:cNvPr id="62" name="Rettangolo 61">
                <a:extLst>
                  <a:ext uri="{FF2B5EF4-FFF2-40B4-BE49-F238E27FC236}">
                    <a16:creationId xmlns:a16="http://schemas.microsoft.com/office/drawing/2014/main" id="{F472D9EE-4E3E-FB48-9B52-397C452EB094}"/>
                  </a:ext>
                </a:extLst>
              </p:cNvPr>
              <p:cNvSpPr/>
              <p:nvPr userDrawn="1"/>
            </p:nvSpPr>
            <p:spPr>
              <a:xfrm>
                <a:off x="1071489" y="3742337"/>
                <a:ext cx="242140" cy="1168898"/>
              </a:xfrm>
              <a:prstGeom prst="rect">
                <a:avLst/>
              </a:prstGeom>
              <a:solidFill>
                <a:srgbClr val="FF5531">
                  <a:alpha val="9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3" name="Rettangolo 62">
                <a:extLst>
                  <a:ext uri="{FF2B5EF4-FFF2-40B4-BE49-F238E27FC236}">
                    <a16:creationId xmlns:a16="http://schemas.microsoft.com/office/drawing/2014/main" id="{66F7D86E-DF4B-CB4F-871F-1EE355382121}"/>
                  </a:ext>
                </a:extLst>
              </p:cNvPr>
              <p:cNvSpPr/>
              <p:nvPr userDrawn="1"/>
            </p:nvSpPr>
            <p:spPr>
              <a:xfrm>
                <a:off x="1071490" y="3564434"/>
                <a:ext cx="242140" cy="102674"/>
              </a:xfrm>
              <a:prstGeom prst="rect">
                <a:avLst/>
              </a:prstGeom>
              <a:solidFill>
                <a:srgbClr val="FF5531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4" name="Rettangolo 63">
                <a:extLst>
                  <a:ext uri="{FF2B5EF4-FFF2-40B4-BE49-F238E27FC236}">
                    <a16:creationId xmlns:a16="http://schemas.microsoft.com/office/drawing/2014/main" id="{BB43A668-8605-9C49-8763-DDBC6B908053}"/>
                  </a:ext>
                </a:extLst>
              </p:cNvPr>
              <p:cNvSpPr/>
              <p:nvPr userDrawn="1"/>
            </p:nvSpPr>
            <p:spPr>
              <a:xfrm>
                <a:off x="1071489" y="3429000"/>
                <a:ext cx="242142" cy="73250"/>
              </a:xfrm>
              <a:prstGeom prst="rect">
                <a:avLst/>
              </a:prstGeom>
              <a:solidFill>
                <a:srgbClr val="FF5531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49" name="Gruppo 48">
              <a:extLst>
                <a:ext uri="{FF2B5EF4-FFF2-40B4-BE49-F238E27FC236}">
                  <a16:creationId xmlns:a16="http://schemas.microsoft.com/office/drawing/2014/main" id="{063A9462-0E91-1141-B655-97F10037DCBE}"/>
                </a:ext>
              </a:extLst>
            </p:cNvPr>
            <p:cNvGrpSpPr/>
            <p:nvPr userDrawn="1"/>
          </p:nvGrpSpPr>
          <p:grpSpPr>
            <a:xfrm>
              <a:off x="1981297" y="3349463"/>
              <a:ext cx="238085" cy="1561771"/>
              <a:chOff x="1981297" y="3349463"/>
              <a:chExt cx="238085" cy="1561771"/>
            </a:xfrm>
          </p:grpSpPr>
          <p:sp>
            <p:nvSpPr>
              <p:cNvPr id="59" name="Rettangolo 58">
                <a:extLst>
                  <a:ext uri="{FF2B5EF4-FFF2-40B4-BE49-F238E27FC236}">
                    <a16:creationId xmlns:a16="http://schemas.microsoft.com/office/drawing/2014/main" id="{0580290A-257D-5740-B2B0-F90F69A16FFB}"/>
                  </a:ext>
                </a:extLst>
              </p:cNvPr>
              <p:cNvSpPr/>
              <p:nvPr userDrawn="1"/>
            </p:nvSpPr>
            <p:spPr>
              <a:xfrm>
                <a:off x="1981297" y="3661252"/>
                <a:ext cx="238085" cy="1249982"/>
              </a:xfrm>
              <a:prstGeom prst="rect">
                <a:avLst/>
              </a:prstGeom>
              <a:solidFill>
                <a:srgbClr val="BDC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0" name="Rettangolo 59">
                <a:extLst>
                  <a:ext uri="{FF2B5EF4-FFF2-40B4-BE49-F238E27FC236}">
                    <a16:creationId xmlns:a16="http://schemas.microsoft.com/office/drawing/2014/main" id="{34A16EC4-DD45-8642-A356-6B227E83A8A0}"/>
                  </a:ext>
                </a:extLst>
              </p:cNvPr>
              <p:cNvSpPr/>
              <p:nvPr userDrawn="1"/>
            </p:nvSpPr>
            <p:spPr>
              <a:xfrm>
                <a:off x="1981297" y="3495767"/>
                <a:ext cx="238085" cy="91804"/>
              </a:xfrm>
              <a:prstGeom prst="rect">
                <a:avLst/>
              </a:prstGeom>
              <a:solidFill>
                <a:srgbClr val="BDCC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1" name="Rettangolo 60">
                <a:extLst>
                  <a:ext uri="{FF2B5EF4-FFF2-40B4-BE49-F238E27FC236}">
                    <a16:creationId xmlns:a16="http://schemas.microsoft.com/office/drawing/2014/main" id="{45B3FCAE-5014-6D47-A30B-E85DCBA4552F}"/>
                  </a:ext>
                </a:extLst>
              </p:cNvPr>
              <p:cNvSpPr/>
              <p:nvPr userDrawn="1"/>
            </p:nvSpPr>
            <p:spPr>
              <a:xfrm>
                <a:off x="1981297" y="3349463"/>
                <a:ext cx="238085" cy="53958"/>
              </a:xfrm>
              <a:prstGeom prst="rect">
                <a:avLst/>
              </a:prstGeom>
              <a:solidFill>
                <a:srgbClr val="BDCC00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50" name="Gruppo 49">
              <a:extLst>
                <a:ext uri="{FF2B5EF4-FFF2-40B4-BE49-F238E27FC236}">
                  <a16:creationId xmlns:a16="http://schemas.microsoft.com/office/drawing/2014/main" id="{E36A0B62-04D6-C34D-9EA8-E07530405569}"/>
                </a:ext>
              </a:extLst>
            </p:cNvPr>
            <p:cNvGrpSpPr/>
            <p:nvPr userDrawn="1"/>
          </p:nvGrpSpPr>
          <p:grpSpPr>
            <a:xfrm>
              <a:off x="1678027" y="3130105"/>
              <a:ext cx="244577" cy="1781129"/>
              <a:chOff x="1678027" y="3130105"/>
              <a:chExt cx="244577" cy="1781129"/>
            </a:xfrm>
          </p:grpSpPr>
          <p:sp>
            <p:nvSpPr>
              <p:cNvPr id="55" name="Rettangolo 54">
                <a:extLst>
                  <a:ext uri="{FF2B5EF4-FFF2-40B4-BE49-F238E27FC236}">
                    <a16:creationId xmlns:a16="http://schemas.microsoft.com/office/drawing/2014/main" id="{1ED05EFA-388E-2A4C-93A8-314A2D0E39EC}"/>
                  </a:ext>
                </a:extLst>
              </p:cNvPr>
              <p:cNvSpPr/>
              <p:nvPr userDrawn="1"/>
            </p:nvSpPr>
            <p:spPr>
              <a:xfrm>
                <a:off x="1678027" y="3533377"/>
                <a:ext cx="238085" cy="1377857"/>
              </a:xfrm>
              <a:prstGeom prst="rect">
                <a:avLst/>
              </a:prstGeom>
              <a:solidFill>
                <a:srgbClr val="104C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6" name="Rettangolo 55">
                <a:extLst>
                  <a:ext uri="{FF2B5EF4-FFF2-40B4-BE49-F238E27FC236}">
                    <a16:creationId xmlns:a16="http://schemas.microsoft.com/office/drawing/2014/main" id="{40AF4D74-1695-7246-9CCF-B71CCD334CCF}"/>
                  </a:ext>
                </a:extLst>
              </p:cNvPr>
              <p:cNvSpPr/>
              <p:nvPr userDrawn="1"/>
            </p:nvSpPr>
            <p:spPr>
              <a:xfrm>
                <a:off x="1678027" y="3371079"/>
                <a:ext cx="242142" cy="103820"/>
              </a:xfrm>
              <a:prstGeom prst="rect">
                <a:avLst/>
              </a:prstGeom>
              <a:solidFill>
                <a:srgbClr val="104C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7" name="Rettangolo 56">
                <a:extLst>
                  <a:ext uri="{FF2B5EF4-FFF2-40B4-BE49-F238E27FC236}">
                    <a16:creationId xmlns:a16="http://schemas.microsoft.com/office/drawing/2014/main" id="{BAA89E37-B38F-9D4B-AEE6-29AF75D6280B}"/>
                  </a:ext>
                </a:extLst>
              </p:cNvPr>
              <p:cNvSpPr/>
              <p:nvPr userDrawn="1"/>
            </p:nvSpPr>
            <p:spPr>
              <a:xfrm>
                <a:off x="1678027" y="3227013"/>
                <a:ext cx="242142" cy="74067"/>
              </a:xfrm>
              <a:prstGeom prst="rect">
                <a:avLst/>
              </a:prstGeom>
              <a:solidFill>
                <a:srgbClr val="104C19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8" name="Rettangolo 57">
                <a:extLst>
                  <a:ext uri="{FF2B5EF4-FFF2-40B4-BE49-F238E27FC236}">
                    <a16:creationId xmlns:a16="http://schemas.microsoft.com/office/drawing/2014/main" id="{9B10C241-6BED-374D-8BE5-E6406846D838}"/>
                  </a:ext>
                </a:extLst>
              </p:cNvPr>
              <p:cNvSpPr/>
              <p:nvPr userDrawn="1"/>
            </p:nvSpPr>
            <p:spPr>
              <a:xfrm>
                <a:off x="1680462" y="3130105"/>
                <a:ext cx="242142" cy="41809"/>
              </a:xfrm>
              <a:prstGeom prst="rect">
                <a:avLst/>
              </a:prstGeom>
              <a:solidFill>
                <a:srgbClr val="104C19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51" name="Gruppo 50">
              <a:extLst>
                <a:ext uri="{FF2B5EF4-FFF2-40B4-BE49-F238E27FC236}">
                  <a16:creationId xmlns:a16="http://schemas.microsoft.com/office/drawing/2014/main" id="{741C6526-45A7-FF49-A092-4DA1135540E8}"/>
                </a:ext>
              </a:extLst>
            </p:cNvPr>
            <p:cNvGrpSpPr/>
            <p:nvPr userDrawn="1"/>
          </p:nvGrpSpPr>
          <p:grpSpPr>
            <a:xfrm>
              <a:off x="768220" y="2899552"/>
              <a:ext cx="238085" cy="2011682"/>
              <a:chOff x="768220" y="2899552"/>
              <a:chExt cx="238085" cy="2011682"/>
            </a:xfrm>
          </p:grpSpPr>
          <p:sp>
            <p:nvSpPr>
              <p:cNvPr id="52" name="Rettangolo 51">
                <a:extLst>
                  <a:ext uri="{FF2B5EF4-FFF2-40B4-BE49-F238E27FC236}">
                    <a16:creationId xmlns:a16="http://schemas.microsoft.com/office/drawing/2014/main" id="{82090C5C-67D4-144A-B4DD-DED4BCC1851E}"/>
                  </a:ext>
                </a:extLst>
              </p:cNvPr>
              <p:cNvSpPr/>
              <p:nvPr userDrawn="1"/>
            </p:nvSpPr>
            <p:spPr>
              <a:xfrm>
                <a:off x="768220" y="3188043"/>
                <a:ext cx="238085" cy="1723191"/>
              </a:xfrm>
              <a:prstGeom prst="rect">
                <a:avLst/>
              </a:prstGeom>
              <a:solidFill>
                <a:srgbClr val="FF7F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3" name="Rettangolo 52">
                <a:extLst>
                  <a:ext uri="{FF2B5EF4-FFF2-40B4-BE49-F238E27FC236}">
                    <a16:creationId xmlns:a16="http://schemas.microsoft.com/office/drawing/2014/main" id="{105E6F04-FD57-9A4E-ABDA-7933F46A83AC}"/>
                  </a:ext>
                </a:extLst>
              </p:cNvPr>
              <p:cNvSpPr/>
              <p:nvPr userDrawn="1"/>
            </p:nvSpPr>
            <p:spPr>
              <a:xfrm>
                <a:off x="768220" y="3035545"/>
                <a:ext cx="238085" cy="102568"/>
              </a:xfrm>
              <a:prstGeom prst="rect">
                <a:avLst/>
              </a:prstGeom>
              <a:solidFill>
                <a:srgbClr val="FF7F0E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4" name="Rettangolo 53">
                <a:extLst>
                  <a:ext uri="{FF2B5EF4-FFF2-40B4-BE49-F238E27FC236}">
                    <a16:creationId xmlns:a16="http://schemas.microsoft.com/office/drawing/2014/main" id="{3F56AB38-2D30-D342-8C1D-8A558CB12460}"/>
                  </a:ext>
                </a:extLst>
              </p:cNvPr>
              <p:cNvSpPr/>
              <p:nvPr userDrawn="1"/>
            </p:nvSpPr>
            <p:spPr>
              <a:xfrm>
                <a:off x="768220" y="2899552"/>
                <a:ext cx="238085" cy="64713"/>
              </a:xfrm>
              <a:prstGeom prst="rect">
                <a:avLst/>
              </a:prstGeom>
              <a:solidFill>
                <a:srgbClr val="FF7F0E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</p:grpSp>
      <p:grpSp>
        <p:nvGrpSpPr>
          <p:cNvPr id="9" name="Gruppo 8">
            <a:extLst>
              <a:ext uri="{FF2B5EF4-FFF2-40B4-BE49-F238E27FC236}">
                <a16:creationId xmlns:a16="http://schemas.microsoft.com/office/drawing/2014/main" id="{5E3EF79B-7887-8FD0-99B6-3106EA37079B}"/>
              </a:ext>
            </a:extLst>
          </p:cNvPr>
          <p:cNvGrpSpPr/>
          <p:nvPr userDrawn="1"/>
        </p:nvGrpSpPr>
        <p:grpSpPr>
          <a:xfrm>
            <a:off x="2678120" y="6122896"/>
            <a:ext cx="3989593" cy="371838"/>
            <a:chOff x="7478720" y="6122896"/>
            <a:chExt cx="3989593" cy="371838"/>
          </a:xfrm>
        </p:grpSpPr>
        <p:pic>
          <p:nvPicPr>
            <p:cNvPr id="10" name="Immagine 9">
              <a:extLst>
                <a:ext uri="{FF2B5EF4-FFF2-40B4-BE49-F238E27FC236}">
                  <a16:creationId xmlns:a16="http://schemas.microsoft.com/office/drawing/2014/main" id="{F0B176D0-FDEF-9E62-8D32-9DD6AAA8E4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478720" y="6188990"/>
              <a:ext cx="633478" cy="284646"/>
            </a:xfrm>
            <a:prstGeom prst="rect">
              <a:avLst/>
            </a:prstGeom>
          </p:spPr>
        </p:pic>
        <p:pic>
          <p:nvPicPr>
            <p:cNvPr id="11" name="Immagine 10">
              <a:extLst>
                <a:ext uri="{FF2B5EF4-FFF2-40B4-BE49-F238E27FC236}">
                  <a16:creationId xmlns:a16="http://schemas.microsoft.com/office/drawing/2014/main" id="{29E86520-CD39-51A7-BA4C-9C73718A2A0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9867210" y="6175297"/>
              <a:ext cx="556734" cy="319437"/>
            </a:xfrm>
            <a:prstGeom prst="rect">
              <a:avLst/>
            </a:prstGeom>
          </p:spPr>
        </p:pic>
        <p:grpSp>
          <p:nvGrpSpPr>
            <p:cNvPr id="12" name="Gruppo 11">
              <a:extLst>
                <a:ext uri="{FF2B5EF4-FFF2-40B4-BE49-F238E27FC236}">
                  <a16:creationId xmlns:a16="http://schemas.microsoft.com/office/drawing/2014/main" id="{1F042220-F453-0D4B-FFCA-D77A0B177C5F}"/>
                </a:ext>
              </a:extLst>
            </p:cNvPr>
            <p:cNvGrpSpPr/>
            <p:nvPr userDrawn="1"/>
          </p:nvGrpSpPr>
          <p:grpSpPr>
            <a:xfrm>
              <a:off x="10713479" y="6122896"/>
              <a:ext cx="754834" cy="341896"/>
              <a:chOff x="10713479" y="6110704"/>
              <a:chExt cx="754834" cy="341896"/>
            </a:xfrm>
          </p:grpSpPr>
          <p:pic>
            <p:nvPicPr>
              <p:cNvPr id="13" name="Immagine 12">
                <a:extLst>
                  <a:ext uri="{FF2B5EF4-FFF2-40B4-BE49-F238E27FC236}">
                    <a16:creationId xmlns:a16="http://schemas.microsoft.com/office/drawing/2014/main" id="{7021D13A-C1AF-20B5-84E7-2744B0695AC4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5"/>
              <a:stretch>
                <a:fillRect/>
              </a:stretch>
            </p:blipFill>
            <p:spPr>
              <a:xfrm>
                <a:off x="10718693" y="6347390"/>
                <a:ext cx="749620" cy="105210"/>
              </a:xfrm>
              <a:prstGeom prst="rect">
                <a:avLst/>
              </a:prstGeom>
            </p:spPr>
          </p:pic>
          <p:pic>
            <p:nvPicPr>
              <p:cNvPr id="14" name="Immagine 13">
                <a:extLst>
                  <a:ext uri="{FF2B5EF4-FFF2-40B4-BE49-F238E27FC236}">
                    <a16:creationId xmlns:a16="http://schemas.microsoft.com/office/drawing/2014/main" id="{4BA4D1A6-ED9A-ED8B-5CC1-FC13F1CDC448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6"/>
              <a:stretch>
                <a:fillRect/>
              </a:stretch>
            </p:blipFill>
            <p:spPr>
              <a:xfrm>
                <a:off x="10713479" y="6110704"/>
                <a:ext cx="754834" cy="236686"/>
              </a:xfrm>
              <a:prstGeom prst="rect">
                <a:avLst/>
              </a:prstGeom>
            </p:spPr>
          </p:pic>
        </p:grpSp>
      </p:grpSp>
      <p:pic>
        <p:nvPicPr>
          <p:cNvPr id="2" name="Immagine 1" descr="Immagine che contiene testo&#10;&#10;Descrizione generata automaticamente">
            <a:extLst>
              <a:ext uri="{FF2B5EF4-FFF2-40B4-BE49-F238E27FC236}">
                <a16:creationId xmlns:a16="http://schemas.microsoft.com/office/drawing/2014/main" id="{FFFF7EB4-3A48-5AB8-E477-302D773C264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811687" y="6101586"/>
            <a:ext cx="754834" cy="477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409901"/>
      </p:ext>
    </p:extLst>
  </p:cSld>
  <p:clrMapOvr>
    <a:masterClrMapping/>
  </p:clrMapOvr>
  <p:transition spd="med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Immagine 29">
            <a:extLst>
              <a:ext uri="{FF2B5EF4-FFF2-40B4-BE49-F238E27FC236}">
                <a16:creationId xmlns:a16="http://schemas.microsoft.com/office/drawing/2014/main" id="{49D84D84-1B34-CB44-AAB3-8E9E5249CF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7871" y="0"/>
            <a:ext cx="1465672" cy="6858000"/>
          </a:xfrm>
          <a:prstGeom prst="rect">
            <a:avLst/>
          </a:prstGeom>
        </p:spPr>
      </p:pic>
      <p:grpSp>
        <p:nvGrpSpPr>
          <p:cNvPr id="13" name="Gruppo 12">
            <a:extLst>
              <a:ext uri="{FF2B5EF4-FFF2-40B4-BE49-F238E27FC236}">
                <a16:creationId xmlns:a16="http://schemas.microsoft.com/office/drawing/2014/main" id="{390145F4-087E-394D-896F-3AE85218D917}"/>
              </a:ext>
            </a:extLst>
          </p:cNvPr>
          <p:cNvGrpSpPr/>
          <p:nvPr userDrawn="1"/>
        </p:nvGrpSpPr>
        <p:grpSpPr>
          <a:xfrm>
            <a:off x="8488026" y="0"/>
            <a:ext cx="3703974" cy="6857999"/>
            <a:chOff x="8488026" y="0"/>
            <a:chExt cx="3703974" cy="6857999"/>
          </a:xfrm>
        </p:grpSpPr>
        <p:sp>
          <p:nvSpPr>
            <p:cNvPr id="2" name="Rettangolo 1">
              <a:extLst>
                <a:ext uri="{FF2B5EF4-FFF2-40B4-BE49-F238E27FC236}">
                  <a16:creationId xmlns:a16="http://schemas.microsoft.com/office/drawing/2014/main" id="{DE10CD90-F346-524A-9CCB-E88069576E79}"/>
                </a:ext>
              </a:extLst>
            </p:cNvPr>
            <p:cNvSpPr/>
            <p:nvPr userDrawn="1"/>
          </p:nvSpPr>
          <p:spPr>
            <a:xfrm>
              <a:off x="8488026" y="0"/>
              <a:ext cx="3703974" cy="6857999"/>
            </a:xfrm>
            <a:prstGeom prst="rect">
              <a:avLst/>
            </a:prstGeom>
            <a:solidFill>
              <a:schemeClr val="bg1">
                <a:lumMod val="9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pic>
          <p:nvPicPr>
            <p:cNvPr id="11" name="Immagine 10">
              <a:extLst>
                <a:ext uri="{FF2B5EF4-FFF2-40B4-BE49-F238E27FC236}">
                  <a16:creationId xmlns:a16="http://schemas.microsoft.com/office/drawing/2014/main" id="{816730E7-5EBA-E541-A610-2EE6D1EF645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9151501" y="2862833"/>
              <a:ext cx="2371776" cy="1132332"/>
            </a:xfrm>
            <a:prstGeom prst="rect">
              <a:avLst/>
            </a:prstGeom>
          </p:spPr>
        </p:pic>
      </p:grpSp>
      <p:grpSp>
        <p:nvGrpSpPr>
          <p:cNvPr id="64" name="Gruppo 63">
            <a:extLst>
              <a:ext uri="{FF2B5EF4-FFF2-40B4-BE49-F238E27FC236}">
                <a16:creationId xmlns:a16="http://schemas.microsoft.com/office/drawing/2014/main" id="{838582F6-7E57-A64A-84AE-E113D1210EA1}"/>
              </a:ext>
            </a:extLst>
          </p:cNvPr>
          <p:cNvGrpSpPr/>
          <p:nvPr userDrawn="1"/>
        </p:nvGrpSpPr>
        <p:grpSpPr>
          <a:xfrm>
            <a:off x="3516681" y="551820"/>
            <a:ext cx="529353" cy="733818"/>
            <a:chOff x="768220" y="2899552"/>
            <a:chExt cx="1451162" cy="2011683"/>
          </a:xfrm>
        </p:grpSpPr>
        <p:grpSp>
          <p:nvGrpSpPr>
            <p:cNvPr id="65" name="Gruppo 64">
              <a:extLst>
                <a:ext uri="{FF2B5EF4-FFF2-40B4-BE49-F238E27FC236}">
                  <a16:creationId xmlns:a16="http://schemas.microsoft.com/office/drawing/2014/main" id="{91E1CB3E-055C-E74D-9C3F-57046FB74C04}"/>
                </a:ext>
              </a:extLst>
            </p:cNvPr>
            <p:cNvGrpSpPr/>
            <p:nvPr userDrawn="1"/>
          </p:nvGrpSpPr>
          <p:grpSpPr>
            <a:xfrm>
              <a:off x="1374758" y="3667109"/>
              <a:ext cx="246197" cy="1244125"/>
              <a:chOff x="1374758" y="3667109"/>
              <a:chExt cx="246197" cy="1244125"/>
            </a:xfrm>
          </p:grpSpPr>
          <p:sp>
            <p:nvSpPr>
              <p:cNvPr id="83" name="Rettangolo 82">
                <a:extLst>
                  <a:ext uri="{FF2B5EF4-FFF2-40B4-BE49-F238E27FC236}">
                    <a16:creationId xmlns:a16="http://schemas.microsoft.com/office/drawing/2014/main" id="{DB90C629-ACF4-DA4D-B329-92FB826AB0EC}"/>
                  </a:ext>
                </a:extLst>
              </p:cNvPr>
              <p:cNvSpPr/>
              <p:nvPr userDrawn="1"/>
            </p:nvSpPr>
            <p:spPr>
              <a:xfrm>
                <a:off x="1374758" y="3982027"/>
                <a:ext cx="246197" cy="929207"/>
              </a:xfrm>
              <a:prstGeom prst="rect">
                <a:avLst/>
              </a:prstGeom>
              <a:solidFill>
                <a:srgbClr val="1081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84" name="Rettangolo 83">
                <a:extLst>
                  <a:ext uri="{FF2B5EF4-FFF2-40B4-BE49-F238E27FC236}">
                    <a16:creationId xmlns:a16="http://schemas.microsoft.com/office/drawing/2014/main" id="{0D2E5926-EEC1-4242-B919-C32AA699F902}"/>
                  </a:ext>
                </a:extLst>
              </p:cNvPr>
              <p:cNvSpPr/>
              <p:nvPr userDrawn="1"/>
            </p:nvSpPr>
            <p:spPr>
              <a:xfrm>
                <a:off x="1378813" y="3802542"/>
                <a:ext cx="242142" cy="109058"/>
              </a:xfrm>
              <a:prstGeom prst="rect">
                <a:avLst/>
              </a:prstGeom>
              <a:solidFill>
                <a:srgbClr val="1081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85" name="Rettangolo 84">
                <a:extLst>
                  <a:ext uri="{FF2B5EF4-FFF2-40B4-BE49-F238E27FC236}">
                    <a16:creationId xmlns:a16="http://schemas.microsoft.com/office/drawing/2014/main" id="{DAC839CB-7EA0-9546-BA32-B63E13992592}"/>
                  </a:ext>
                </a:extLst>
              </p:cNvPr>
              <p:cNvSpPr/>
              <p:nvPr userDrawn="1"/>
            </p:nvSpPr>
            <p:spPr>
              <a:xfrm>
                <a:off x="1378813" y="3667109"/>
                <a:ext cx="242142" cy="77804"/>
              </a:xfrm>
              <a:prstGeom prst="rect">
                <a:avLst/>
              </a:prstGeom>
              <a:solidFill>
                <a:srgbClr val="10817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66" name="Gruppo 65">
              <a:extLst>
                <a:ext uri="{FF2B5EF4-FFF2-40B4-BE49-F238E27FC236}">
                  <a16:creationId xmlns:a16="http://schemas.microsoft.com/office/drawing/2014/main" id="{4B0A3AB8-2CC6-F646-8734-451B9E5EFBBD}"/>
                </a:ext>
              </a:extLst>
            </p:cNvPr>
            <p:cNvGrpSpPr/>
            <p:nvPr userDrawn="1"/>
          </p:nvGrpSpPr>
          <p:grpSpPr>
            <a:xfrm>
              <a:off x="1071489" y="3429000"/>
              <a:ext cx="242142" cy="1482235"/>
              <a:chOff x="1071489" y="3429000"/>
              <a:chExt cx="242142" cy="1482235"/>
            </a:xfrm>
          </p:grpSpPr>
          <p:sp>
            <p:nvSpPr>
              <p:cNvPr id="80" name="Rettangolo 79">
                <a:extLst>
                  <a:ext uri="{FF2B5EF4-FFF2-40B4-BE49-F238E27FC236}">
                    <a16:creationId xmlns:a16="http://schemas.microsoft.com/office/drawing/2014/main" id="{2D1A95C9-C8F4-8D4A-A374-861ED61D75C9}"/>
                  </a:ext>
                </a:extLst>
              </p:cNvPr>
              <p:cNvSpPr/>
              <p:nvPr userDrawn="1"/>
            </p:nvSpPr>
            <p:spPr>
              <a:xfrm>
                <a:off x="1071489" y="3742337"/>
                <a:ext cx="242140" cy="1168898"/>
              </a:xfrm>
              <a:prstGeom prst="rect">
                <a:avLst/>
              </a:prstGeom>
              <a:solidFill>
                <a:srgbClr val="FF5531">
                  <a:alpha val="9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81" name="Rettangolo 80">
                <a:extLst>
                  <a:ext uri="{FF2B5EF4-FFF2-40B4-BE49-F238E27FC236}">
                    <a16:creationId xmlns:a16="http://schemas.microsoft.com/office/drawing/2014/main" id="{7D1E707E-B51C-7548-9765-FC36FB36F810}"/>
                  </a:ext>
                </a:extLst>
              </p:cNvPr>
              <p:cNvSpPr/>
              <p:nvPr userDrawn="1"/>
            </p:nvSpPr>
            <p:spPr>
              <a:xfrm>
                <a:off x="1071490" y="3564434"/>
                <a:ext cx="242140" cy="102674"/>
              </a:xfrm>
              <a:prstGeom prst="rect">
                <a:avLst/>
              </a:prstGeom>
              <a:solidFill>
                <a:srgbClr val="FF5531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82" name="Rettangolo 81">
                <a:extLst>
                  <a:ext uri="{FF2B5EF4-FFF2-40B4-BE49-F238E27FC236}">
                    <a16:creationId xmlns:a16="http://schemas.microsoft.com/office/drawing/2014/main" id="{B26AE0E8-2CFA-F344-8FB0-BF614B0C2FDA}"/>
                  </a:ext>
                </a:extLst>
              </p:cNvPr>
              <p:cNvSpPr/>
              <p:nvPr userDrawn="1"/>
            </p:nvSpPr>
            <p:spPr>
              <a:xfrm>
                <a:off x="1071489" y="3429000"/>
                <a:ext cx="242142" cy="73250"/>
              </a:xfrm>
              <a:prstGeom prst="rect">
                <a:avLst/>
              </a:prstGeom>
              <a:solidFill>
                <a:srgbClr val="FF5531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67" name="Gruppo 66">
              <a:extLst>
                <a:ext uri="{FF2B5EF4-FFF2-40B4-BE49-F238E27FC236}">
                  <a16:creationId xmlns:a16="http://schemas.microsoft.com/office/drawing/2014/main" id="{0C8EA1E8-84CE-8D42-A451-49D7018D2210}"/>
                </a:ext>
              </a:extLst>
            </p:cNvPr>
            <p:cNvGrpSpPr/>
            <p:nvPr userDrawn="1"/>
          </p:nvGrpSpPr>
          <p:grpSpPr>
            <a:xfrm>
              <a:off x="1981297" y="3349463"/>
              <a:ext cx="238085" cy="1561771"/>
              <a:chOff x="1981297" y="3349463"/>
              <a:chExt cx="238085" cy="1561771"/>
            </a:xfrm>
          </p:grpSpPr>
          <p:sp>
            <p:nvSpPr>
              <p:cNvPr id="77" name="Rettangolo 76">
                <a:extLst>
                  <a:ext uri="{FF2B5EF4-FFF2-40B4-BE49-F238E27FC236}">
                    <a16:creationId xmlns:a16="http://schemas.microsoft.com/office/drawing/2014/main" id="{07AA0A2B-1ABB-D844-AC8F-834FF2CA8400}"/>
                  </a:ext>
                </a:extLst>
              </p:cNvPr>
              <p:cNvSpPr/>
              <p:nvPr userDrawn="1"/>
            </p:nvSpPr>
            <p:spPr>
              <a:xfrm>
                <a:off x="1981297" y="3661252"/>
                <a:ext cx="238085" cy="1249982"/>
              </a:xfrm>
              <a:prstGeom prst="rect">
                <a:avLst/>
              </a:prstGeom>
              <a:solidFill>
                <a:srgbClr val="BDC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8" name="Rettangolo 77">
                <a:extLst>
                  <a:ext uri="{FF2B5EF4-FFF2-40B4-BE49-F238E27FC236}">
                    <a16:creationId xmlns:a16="http://schemas.microsoft.com/office/drawing/2014/main" id="{00995F98-9F49-8041-AE70-2CFA6F21F278}"/>
                  </a:ext>
                </a:extLst>
              </p:cNvPr>
              <p:cNvSpPr/>
              <p:nvPr userDrawn="1"/>
            </p:nvSpPr>
            <p:spPr>
              <a:xfrm>
                <a:off x="1981297" y="3495767"/>
                <a:ext cx="238085" cy="91804"/>
              </a:xfrm>
              <a:prstGeom prst="rect">
                <a:avLst/>
              </a:prstGeom>
              <a:solidFill>
                <a:srgbClr val="BDCC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9" name="Rettangolo 78">
                <a:extLst>
                  <a:ext uri="{FF2B5EF4-FFF2-40B4-BE49-F238E27FC236}">
                    <a16:creationId xmlns:a16="http://schemas.microsoft.com/office/drawing/2014/main" id="{FFF09776-A7FF-2241-95DE-6F92E041DD4D}"/>
                  </a:ext>
                </a:extLst>
              </p:cNvPr>
              <p:cNvSpPr/>
              <p:nvPr userDrawn="1"/>
            </p:nvSpPr>
            <p:spPr>
              <a:xfrm>
                <a:off x="1981297" y="3349463"/>
                <a:ext cx="238085" cy="53958"/>
              </a:xfrm>
              <a:prstGeom prst="rect">
                <a:avLst/>
              </a:prstGeom>
              <a:solidFill>
                <a:srgbClr val="BDCC00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68" name="Gruppo 67">
              <a:extLst>
                <a:ext uri="{FF2B5EF4-FFF2-40B4-BE49-F238E27FC236}">
                  <a16:creationId xmlns:a16="http://schemas.microsoft.com/office/drawing/2014/main" id="{09C88952-22B7-204E-8C8C-D84951DADD1E}"/>
                </a:ext>
              </a:extLst>
            </p:cNvPr>
            <p:cNvGrpSpPr/>
            <p:nvPr userDrawn="1"/>
          </p:nvGrpSpPr>
          <p:grpSpPr>
            <a:xfrm>
              <a:off x="1678027" y="3130105"/>
              <a:ext cx="244577" cy="1781129"/>
              <a:chOff x="1678027" y="3130105"/>
              <a:chExt cx="244577" cy="1781129"/>
            </a:xfrm>
          </p:grpSpPr>
          <p:sp>
            <p:nvSpPr>
              <p:cNvPr id="73" name="Rettangolo 72">
                <a:extLst>
                  <a:ext uri="{FF2B5EF4-FFF2-40B4-BE49-F238E27FC236}">
                    <a16:creationId xmlns:a16="http://schemas.microsoft.com/office/drawing/2014/main" id="{AC415C9C-C5E5-8E4A-A907-8A82390AA481}"/>
                  </a:ext>
                </a:extLst>
              </p:cNvPr>
              <p:cNvSpPr/>
              <p:nvPr userDrawn="1"/>
            </p:nvSpPr>
            <p:spPr>
              <a:xfrm>
                <a:off x="1678027" y="3533377"/>
                <a:ext cx="238085" cy="1377857"/>
              </a:xfrm>
              <a:prstGeom prst="rect">
                <a:avLst/>
              </a:prstGeom>
              <a:solidFill>
                <a:srgbClr val="104C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4" name="Rettangolo 73">
                <a:extLst>
                  <a:ext uri="{FF2B5EF4-FFF2-40B4-BE49-F238E27FC236}">
                    <a16:creationId xmlns:a16="http://schemas.microsoft.com/office/drawing/2014/main" id="{6D557346-C1B5-3F49-A400-2399F5CFAA05}"/>
                  </a:ext>
                </a:extLst>
              </p:cNvPr>
              <p:cNvSpPr/>
              <p:nvPr userDrawn="1"/>
            </p:nvSpPr>
            <p:spPr>
              <a:xfrm>
                <a:off x="1678027" y="3371079"/>
                <a:ext cx="242142" cy="103820"/>
              </a:xfrm>
              <a:prstGeom prst="rect">
                <a:avLst/>
              </a:prstGeom>
              <a:solidFill>
                <a:srgbClr val="104C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5" name="Rettangolo 74">
                <a:extLst>
                  <a:ext uri="{FF2B5EF4-FFF2-40B4-BE49-F238E27FC236}">
                    <a16:creationId xmlns:a16="http://schemas.microsoft.com/office/drawing/2014/main" id="{CEB9BF1E-DCD2-D348-BC31-9DB7DD533805}"/>
                  </a:ext>
                </a:extLst>
              </p:cNvPr>
              <p:cNvSpPr/>
              <p:nvPr userDrawn="1"/>
            </p:nvSpPr>
            <p:spPr>
              <a:xfrm>
                <a:off x="1678027" y="3227013"/>
                <a:ext cx="242142" cy="74067"/>
              </a:xfrm>
              <a:prstGeom prst="rect">
                <a:avLst/>
              </a:prstGeom>
              <a:solidFill>
                <a:srgbClr val="104C19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6" name="Rettangolo 75">
                <a:extLst>
                  <a:ext uri="{FF2B5EF4-FFF2-40B4-BE49-F238E27FC236}">
                    <a16:creationId xmlns:a16="http://schemas.microsoft.com/office/drawing/2014/main" id="{144390A7-6E56-8F4E-B13B-7105134C3450}"/>
                  </a:ext>
                </a:extLst>
              </p:cNvPr>
              <p:cNvSpPr/>
              <p:nvPr userDrawn="1"/>
            </p:nvSpPr>
            <p:spPr>
              <a:xfrm>
                <a:off x="1680462" y="3130105"/>
                <a:ext cx="242142" cy="41809"/>
              </a:xfrm>
              <a:prstGeom prst="rect">
                <a:avLst/>
              </a:prstGeom>
              <a:solidFill>
                <a:srgbClr val="104C19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69" name="Gruppo 68">
              <a:extLst>
                <a:ext uri="{FF2B5EF4-FFF2-40B4-BE49-F238E27FC236}">
                  <a16:creationId xmlns:a16="http://schemas.microsoft.com/office/drawing/2014/main" id="{7B086CCE-7289-D54A-B158-3ADB9A9EA70D}"/>
                </a:ext>
              </a:extLst>
            </p:cNvPr>
            <p:cNvGrpSpPr/>
            <p:nvPr userDrawn="1"/>
          </p:nvGrpSpPr>
          <p:grpSpPr>
            <a:xfrm>
              <a:off x="768220" y="2899552"/>
              <a:ext cx="238085" cy="2011682"/>
              <a:chOff x="768220" y="2899552"/>
              <a:chExt cx="238085" cy="2011682"/>
            </a:xfrm>
          </p:grpSpPr>
          <p:sp>
            <p:nvSpPr>
              <p:cNvPr id="70" name="Rettangolo 69">
                <a:extLst>
                  <a:ext uri="{FF2B5EF4-FFF2-40B4-BE49-F238E27FC236}">
                    <a16:creationId xmlns:a16="http://schemas.microsoft.com/office/drawing/2014/main" id="{FCA7B04B-B5CC-0D4D-8741-9106D01217D6}"/>
                  </a:ext>
                </a:extLst>
              </p:cNvPr>
              <p:cNvSpPr/>
              <p:nvPr userDrawn="1"/>
            </p:nvSpPr>
            <p:spPr>
              <a:xfrm>
                <a:off x="768220" y="3188043"/>
                <a:ext cx="238085" cy="1723191"/>
              </a:xfrm>
              <a:prstGeom prst="rect">
                <a:avLst/>
              </a:prstGeom>
              <a:solidFill>
                <a:srgbClr val="FF7F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1" name="Rettangolo 70">
                <a:extLst>
                  <a:ext uri="{FF2B5EF4-FFF2-40B4-BE49-F238E27FC236}">
                    <a16:creationId xmlns:a16="http://schemas.microsoft.com/office/drawing/2014/main" id="{68114918-CEF3-4647-82BA-A4DC8B03A7D3}"/>
                  </a:ext>
                </a:extLst>
              </p:cNvPr>
              <p:cNvSpPr/>
              <p:nvPr userDrawn="1"/>
            </p:nvSpPr>
            <p:spPr>
              <a:xfrm>
                <a:off x="768220" y="3035545"/>
                <a:ext cx="238085" cy="102568"/>
              </a:xfrm>
              <a:prstGeom prst="rect">
                <a:avLst/>
              </a:prstGeom>
              <a:solidFill>
                <a:srgbClr val="FF7F0E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2" name="Rettangolo 71">
                <a:extLst>
                  <a:ext uri="{FF2B5EF4-FFF2-40B4-BE49-F238E27FC236}">
                    <a16:creationId xmlns:a16="http://schemas.microsoft.com/office/drawing/2014/main" id="{4FC7FEC4-879B-EC4E-823B-DD0461A260E9}"/>
                  </a:ext>
                </a:extLst>
              </p:cNvPr>
              <p:cNvSpPr/>
              <p:nvPr userDrawn="1"/>
            </p:nvSpPr>
            <p:spPr>
              <a:xfrm>
                <a:off x="768220" y="2899552"/>
                <a:ext cx="238085" cy="64713"/>
              </a:xfrm>
              <a:prstGeom prst="rect">
                <a:avLst/>
              </a:prstGeom>
              <a:solidFill>
                <a:srgbClr val="FF7F0E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</p:grpSp>
      <p:grpSp>
        <p:nvGrpSpPr>
          <p:cNvPr id="3" name="Gruppo 2">
            <a:extLst>
              <a:ext uri="{FF2B5EF4-FFF2-40B4-BE49-F238E27FC236}">
                <a16:creationId xmlns:a16="http://schemas.microsoft.com/office/drawing/2014/main" id="{60F9167F-8E20-0BC6-0EEC-0889843A0EF3}"/>
              </a:ext>
            </a:extLst>
          </p:cNvPr>
          <p:cNvGrpSpPr/>
          <p:nvPr userDrawn="1"/>
        </p:nvGrpSpPr>
        <p:grpSpPr>
          <a:xfrm>
            <a:off x="2678120" y="6122896"/>
            <a:ext cx="3989593" cy="371838"/>
            <a:chOff x="7478720" y="6122896"/>
            <a:chExt cx="3989593" cy="371838"/>
          </a:xfrm>
        </p:grpSpPr>
        <p:pic>
          <p:nvPicPr>
            <p:cNvPr id="4" name="Immagine 3">
              <a:extLst>
                <a:ext uri="{FF2B5EF4-FFF2-40B4-BE49-F238E27FC236}">
                  <a16:creationId xmlns:a16="http://schemas.microsoft.com/office/drawing/2014/main" id="{AE64EA89-FFB5-D29C-FCD2-1CCB4711AA6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7478720" y="6188990"/>
              <a:ext cx="633478" cy="284646"/>
            </a:xfrm>
            <a:prstGeom prst="rect">
              <a:avLst/>
            </a:prstGeom>
          </p:spPr>
        </p:pic>
        <p:pic>
          <p:nvPicPr>
            <p:cNvPr id="5" name="Immagine 4">
              <a:extLst>
                <a:ext uri="{FF2B5EF4-FFF2-40B4-BE49-F238E27FC236}">
                  <a16:creationId xmlns:a16="http://schemas.microsoft.com/office/drawing/2014/main" id="{FD024C2B-0A79-37E1-AF66-19B2298A4C2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9867210" y="6175297"/>
              <a:ext cx="556734" cy="319437"/>
            </a:xfrm>
            <a:prstGeom prst="rect">
              <a:avLst/>
            </a:prstGeom>
          </p:spPr>
        </p:pic>
        <p:grpSp>
          <p:nvGrpSpPr>
            <p:cNvPr id="6" name="Gruppo 5">
              <a:extLst>
                <a:ext uri="{FF2B5EF4-FFF2-40B4-BE49-F238E27FC236}">
                  <a16:creationId xmlns:a16="http://schemas.microsoft.com/office/drawing/2014/main" id="{6AE389FE-81F0-4AB4-9DCC-02A5E4F9FCEA}"/>
                </a:ext>
              </a:extLst>
            </p:cNvPr>
            <p:cNvGrpSpPr/>
            <p:nvPr userDrawn="1"/>
          </p:nvGrpSpPr>
          <p:grpSpPr>
            <a:xfrm>
              <a:off x="10713479" y="6122896"/>
              <a:ext cx="754834" cy="341896"/>
              <a:chOff x="10713479" y="6110704"/>
              <a:chExt cx="754834" cy="341896"/>
            </a:xfrm>
          </p:grpSpPr>
          <p:pic>
            <p:nvPicPr>
              <p:cNvPr id="7" name="Immagine 6">
                <a:extLst>
                  <a:ext uri="{FF2B5EF4-FFF2-40B4-BE49-F238E27FC236}">
                    <a16:creationId xmlns:a16="http://schemas.microsoft.com/office/drawing/2014/main" id="{D10D90BF-A977-FBD6-021A-81A2C9EB04D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6"/>
              <a:stretch>
                <a:fillRect/>
              </a:stretch>
            </p:blipFill>
            <p:spPr>
              <a:xfrm>
                <a:off x="10718693" y="6347390"/>
                <a:ext cx="749620" cy="105210"/>
              </a:xfrm>
              <a:prstGeom prst="rect">
                <a:avLst/>
              </a:prstGeom>
            </p:spPr>
          </p:pic>
          <p:pic>
            <p:nvPicPr>
              <p:cNvPr id="8" name="Immagine 7">
                <a:extLst>
                  <a:ext uri="{FF2B5EF4-FFF2-40B4-BE49-F238E27FC236}">
                    <a16:creationId xmlns:a16="http://schemas.microsoft.com/office/drawing/2014/main" id="{2B7B5908-A676-4B41-1A42-40F553972209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7"/>
              <a:stretch>
                <a:fillRect/>
              </a:stretch>
            </p:blipFill>
            <p:spPr>
              <a:xfrm>
                <a:off x="10713479" y="6110704"/>
                <a:ext cx="754834" cy="236686"/>
              </a:xfrm>
              <a:prstGeom prst="rect">
                <a:avLst/>
              </a:prstGeom>
            </p:spPr>
          </p:pic>
        </p:grpSp>
      </p:grpSp>
      <p:pic>
        <p:nvPicPr>
          <p:cNvPr id="10" name="Immagine 9" descr="Immagine che contiene testo&#10;&#10;Descrizione generata automaticamente">
            <a:extLst>
              <a:ext uri="{FF2B5EF4-FFF2-40B4-BE49-F238E27FC236}">
                <a16:creationId xmlns:a16="http://schemas.microsoft.com/office/drawing/2014/main" id="{C5916D01-8582-4D98-F858-B2B612A527F6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3811687" y="6101586"/>
            <a:ext cx="754834" cy="477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941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Immagine 29">
            <a:extLst>
              <a:ext uri="{FF2B5EF4-FFF2-40B4-BE49-F238E27FC236}">
                <a16:creationId xmlns:a16="http://schemas.microsoft.com/office/drawing/2014/main" id="{49D84D84-1B34-CB44-AAB3-8E9E5249CF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7871" y="0"/>
            <a:ext cx="1465672" cy="6858000"/>
          </a:xfrm>
          <a:prstGeom prst="rect">
            <a:avLst/>
          </a:prstGeom>
        </p:spPr>
      </p:pic>
      <p:grpSp>
        <p:nvGrpSpPr>
          <p:cNvPr id="13" name="Gruppo 12">
            <a:extLst>
              <a:ext uri="{FF2B5EF4-FFF2-40B4-BE49-F238E27FC236}">
                <a16:creationId xmlns:a16="http://schemas.microsoft.com/office/drawing/2014/main" id="{390145F4-087E-394D-896F-3AE85218D917}"/>
              </a:ext>
            </a:extLst>
          </p:cNvPr>
          <p:cNvGrpSpPr/>
          <p:nvPr userDrawn="1"/>
        </p:nvGrpSpPr>
        <p:grpSpPr>
          <a:xfrm>
            <a:off x="8488026" y="0"/>
            <a:ext cx="3703974" cy="6857999"/>
            <a:chOff x="8488026" y="0"/>
            <a:chExt cx="3703974" cy="6857999"/>
          </a:xfrm>
        </p:grpSpPr>
        <p:sp>
          <p:nvSpPr>
            <p:cNvPr id="2" name="Rettangolo 1">
              <a:extLst>
                <a:ext uri="{FF2B5EF4-FFF2-40B4-BE49-F238E27FC236}">
                  <a16:creationId xmlns:a16="http://schemas.microsoft.com/office/drawing/2014/main" id="{DE10CD90-F346-524A-9CCB-E88069576E79}"/>
                </a:ext>
              </a:extLst>
            </p:cNvPr>
            <p:cNvSpPr/>
            <p:nvPr userDrawn="1"/>
          </p:nvSpPr>
          <p:spPr>
            <a:xfrm>
              <a:off x="8488026" y="0"/>
              <a:ext cx="3703974" cy="6857999"/>
            </a:xfrm>
            <a:prstGeom prst="rect">
              <a:avLst/>
            </a:prstGeom>
            <a:solidFill>
              <a:schemeClr val="bg1">
                <a:lumMod val="9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pic>
          <p:nvPicPr>
            <p:cNvPr id="11" name="Immagine 10">
              <a:extLst>
                <a:ext uri="{FF2B5EF4-FFF2-40B4-BE49-F238E27FC236}">
                  <a16:creationId xmlns:a16="http://schemas.microsoft.com/office/drawing/2014/main" id="{816730E7-5EBA-E541-A610-2EE6D1EF645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9151501" y="2862833"/>
              <a:ext cx="2371776" cy="1132332"/>
            </a:xfrm>
            <a:prstGeom prst="rect">
              <a:avLst/>
            </a:prstGeom>
          </p:spPr>
        </p:pic>
      </p:grpSp>
      <p:grpSp>
        <p:nvGrpSpPr>
          <p:cNvPr id="3" name="Gruppo 2">
            <a:extLst>
              <a:ext uri="{FF2B5EF4-FFF2-40B4-BE49-F238E27FC236}">
                <a16:creationId xmlns:a16="http://schemas.microsoft.com/office/drawing/2014/main" id="{E0D9969A-8AB9-76F6-AD4B-C8454632BF82}"/>
              </a:ext>
            </a:extLst>
          </p:cNvPr>
          <p:cNvGrpSpPr/>
          <p:nvPr userDrawn="1"/>
        </p:nvGrpSpPr>
        <p:grpSpPr>
          <a:xfrm>
            <a:off x="2678120" y="6122896"/>
            <a:ext cx="3989593" cy="371838"/>
            <a:chOff x="7478720" y="6122896"/>
            <a:chExt cx="3989593" cy="371838"/>
          </a:xfrm>
        </p:grpSpPr>
        <p:pic>
          <p:nvPicPr>
            <p:cNvPr id="4" name="Immagine 3">
              <a:extLst>
                <a:ext uri="{FF2B5EF4-FFF2-40B4-BE49-F238E27FC236}">
                  <a16:creationId xmlns:a16="http://schemas.microsoft.com/office/drawing/2014/main" id="{31EDD2C9-93CF-5190-3F4E-03D44227790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7478720" y="6188990"/>
              <a:ext cx="633478" cy="284646"/>
            </a:xfrm>
            <a:prstGeom prst="rect">
              <a:avLst/>
            </a:prstGeom>
          </p:spPr>
        </p:pic>
        <p:pic>
          <p:nvPicPr>
            <p:cNvPr id="5" name="Immagine 4">
              <a:extLst>
                <a:ext uri="{FF2B5EF4-FFF2-40B4-BE49-F238E27FC236}">
                  <a16:creationId xmlns:a16="http://schemas.microsoft.com/office/drawing/2014/main" id="{DC9342EC-65FD-F2AD-6F33-2BDEAEA365E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9867210" y="6175297"/>
              <a:ext cx="556734" cy="319437"/>
            </a:xfrm>
            <a:prstGeom prst="rect">
              <a:avLst/>
            </a:prstGeom>
          </p:spPr>
        </p:pic>
        <p:grpSp>
          <p:nvGrpSpPr>
            <p:cNvPr id="6" name="Gruppo 5">
              <a:extLst>
                <a:ext uri="{FF2B5EF4-FFF2-40B4-BE49-F238E27FC236}">
                  <a16:creationId xmlns:a16="http://schemas.microsoft.com/office/drawing/2014/main" id="{7597DCA3-CC74-CD80-F1E2-F7ABC1621853}"/>
                </a:ext>
              </a:extLst>
            </p:cNvPr>
            <p:cNvGrpSpPr/>
            <p:nvPr userDrawn="1"/>
          </p:nvGrpSpPr>
          <p:grpSpPr>
            <a:xfrm>
              <a:off x="10713479" y="6122896"/>
              <a:ext cx="754834" cy="341896"/>
              <a:chOff x="10713479" y="6110704"/>
              <a:chExt cx="754834" cy="341896"/>
            </a:xfrm>
          </p:grpSpPr>
          <p:pic>
            <p:nvPicPr>
              <p:cNvPr id="7" name="Immagine 6">
                <a:extLst>
                  <a:ext uri="{FF2B5EF4-FFF2-40B4-BE49-F238E27FC236}">
                    <a16:creationId xmlns:a16="http://schemas.microsoft.com/office/drawing/2014/main" id="{6B3BBF15-36E5-75CC-ED38-B8BC09B9A597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6"/>
              <a:stretch>
                <a:fillRect/>
              </a:stretch>
            </p:blipFill>
            <p:spPr>
              <a:xfrm>
                <a:off x="10718693" y="6347390"/>
                <a:ext cx="749620" cy="105210"/>
              </a:xfrm>
              <a:prstGeom prst="rect">
                <a:avLst/>
              </a:prstGeom>
            </p:spPr>
          </p:pic>
          <p:pic>
            <p:nvPicPr>
              <p:cNvPr id="8" name="Immagine 7">
                <a:extLst>
                  <a:ext uri="{FF2B5EF4-FFF2-40B4-BE49-F238E27FC236}">
                    <a16:creationId xmlns:a16="http://schemas.microsoft.com/office/drawing/2014/main" id="{F5FFCA11-FB46-3D17-FC77-C44CCD31EE57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7"/>
              <a:stretch>
                <a:fillRect/>
              </a:stretch>
            </p:blipFill>
            <p:spPr>
              <a:xfrm>
                <a:off x="10713479" y="6110704"/>
                <a:ext cx="754834" cy="236686"/>
              </a:xfrm>
              <a:prstGeom prst="rect">
                <a:avLst/>
              </a:prstGeom>
            </p:spPr>
          </p:pic>
        </p:grpSp>
      </p:grpSp>
      <p:pic>
        <p:nvPicPr>
          <p:cNvPr id="10" name="Immagine 9" descr="Immagine che contiene testo&#10;&#10;Descrizione generata automaticamente">
            <a:extLst>
              <a:ext uri="{FF2B5EF4-FFF2-40B4-BE49-F238E27FC236}">
                <a16:creationId xmlns:a16="http://schemas.microsoft.com/office/drawing/2014/main" id="{6B7459CF-28EF-0F18-DA1B-22BDCB4EF813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3811687" y="6101586"/>
            <a:ext cx="754834" cy="477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165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>
            <a:extLst>
              <a:ext uri="{FF2B5EF4-FFF2-40B4-BE49-F238E27FC236}">
                <a16:creationId xmlns:a16="http://schemas.microsoft.com/office/drawing/2014/main" id="{4E49CD4A-20DD-014D-BBD8-E9DD0B376AD7}"/>
              </a:ext>
            </a:extLst>
          </p:cNvPr>
          <p:cNvSpPr/>
          <p:nvPr userDrawn="1"/>
        </p:nvSpPr>
        <p:spPr>
          <a:xfrm>
            <a:off x="3895853" y="0"/>
            <a:ext cx="8296147" cy="6857999"/>
          </a:xfrm>
          <a:prstGeom prst="rect">
            <a:avLst/>
          </a:prstGeom>
          <a:solidFill>
            <a:srgbClr val="FF99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93A7D572-DD9E-1B48-98BA-8B3FE28A54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990102" y="2075167"/>
            <a:ext cx="508993" cy="2799464"/>
          </a:xfrm>
          <a:prstGeom prst="rect">
            <a:avLst/>
          </a:prstGeom>
        </p:spPr>
      </p:pic>
      <p:grpSp>
        <p:nvGrpSpPr>
          <p:cNvPr id="94" name="Gruppo 93">
            <a:extLst>
              <a:ext uri="{FF2B5EF4-FFF2-40B4-BE49-F238E27FC236}">
                <a16:creationId xmlns:a16="http://schemas.microsoft.com/office/drawing/2014/main" id="{52504DEE-9C4E-CC4F-A0D6-1992A8FDEAA1}"/>
              </a:ext>
            </a:extLst>
          </p:cNvPr>
          <p:cNvGrpSpPr/>
          <p:nvPr userDrawn="1"/>
        </p:nvGrpSpPr>
        <p:grpSpPr>
          <a:xfrm>
            <a:off x="883978" y="2899552"/>
            <a:ext cx="1451162" cy="3958447"/>
            <a:chOff x="837871" y="2899552"/>
            <a:chExt cx="1451162" cy="3958447"/>
          </a:xfrm>
        </p:grpSpPr>
        <p:grpSp>
          <p:nvGrpSpPr>
            <p:cNvPr id="72" name="Gruppo 71">
              <a:extLst>
                <a:ext uri="{FF2B5EF4-FFF2-40B4-BE49-F238E27FC236}">
                  <a16:creationId xmlns:a16="http://schemas.microsoft.com/office/drawing/2014/main" id="{EF6B9AEF-15FF-424B-B13D-79F50578A5AF}"/>
                </a:ext>
              </a:extLst>
            </p:cNvPr>
            <p:cNvGrpSpPr/>
            <p:nvPr userDrawn="1"/>
          </p:nvGrpSpPr>
          <p:grpSpPr>
            <a:xfrm>
              <a:off x="1444409" y="3667109"/>
              <a:ext cx="246197" cy="3190889"/>
              <a:chOff x="1444409" y="3667109"/>
              <a:chExt cx="246197" cy="3190889"/>
            </a:xfrm>
          </p:grpSpPr>
          <p:sp>
            <p:nvSpPr>
              <p:cNvPr id="18" name="Rettangolo 17">
                <a:extLst>
                  <a:ext uri="{FF2B5EF4-FFF2-40B4-BE49-F238E27FC236}">
                    <a16:creationId xmlns:a16="http://schemas.microsoft.com/office/drawing/2014/main" id="{9FAAD794-DC43-2A43-A112-D321B67D0556}"/>
                  </a:ext>
                </a:extLst>
              </p:cNvPr>
              <p:cNvSpPr/>
              <p:nvPr userDrawn="1"/>
            </p:nvSpPr>
            <p:spPr>
              <a:xfrm>
                <a:off x="1444409" y="3982027"/>
                <a:ext cx="246197" cy="2875971"/>
              </a:xfrm>
              <a:prstGeom prst="rect">
                <a:avLst/>
              </a:prstGeom>
              <a:solidFill>
                <a:srgbClr val="1081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8" name="Rettangolo 27">
                <a:extLst>
                  <a:ext uri="{FF2B5EF4-FFF2-40B4-BE49-F238E27FC236}">
                    <a16:creationId xmlns:a16="http://schemas.microsoft.com/office/drawing/2014/main" id="{0F513B40-B405-D340-A0EF-51AD9849EF57}"/>
                  </a:ext>
                </a:extLst>
              </p:cNvPr>
              <p:cNvSpPr/>
              <p:nvPr userDrawn="1"/>
            </p:nvSpPr>
            <p:spPr>
              <a:xfrm>
                <a:off x="1448464" y="3802542"/>
                <a:ext cx="242142" cy="109058"/>
              </a:xfrm>
              <a:prstGeom prst="rect">
                <a:avLst/>
              </a:prstGeom>
              <a:solidFill>
                <a:srgbClr val="1081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33" name="Rettangolo 32">
                <a:extLst>
                  <a:ext uri="{FF2B5EF4-FFF2-40B4-BE49-F238E27FC236}">
                    <a16:creationId xmlns:a16="http://schemas.microsoft.com/office/drawing/2014/main" id="{B8773209-1843-F349-A70F-E5B128023B82}"/>
                  </a:ext>
                </a:extLst>
              </p:cNvPr>
              <p:cNvSpPr/>
              <p:nvPr userDrawn="1"/>
            </p:nvSpPr>
            <p:spPr>
              <a:xfrm>
                <a:off x="1448464" y="3667109"/>
                <a:ext cx="242142" cy="77804"/>
              </a:xfrm>
              <a:prstGeom prst="rect">
                <a:avLst/>
              </a:prstGeom>
              <a:solidFill>
                <a:srgbClr val="10817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71" name="Gruppo 70">
              <a:extLst>
                <a:ext uri="{FF2B5EF4-FFF2-40B4-BE49-F238E27FC236}">
                  <a16:creationId xmlns:a16="http://schemas.microsoft.com/office/drawing/2014/main" id="{B430D028-82BB-D14F-A5A4-2E1A9AFCDD77}"/>
                </a:ext>
              </a:extLst>
            </p:cNvPr>
            <p:cNvGrpSpPr/>
            <p:nvPr userDrawn="1"/>
          </p:nvGrpSpPr>
          <p:grpSpPr>
            <a:xfrm>
              <a:off x="1141140" y="3429000"/>
              <a:ext cx="242142" cy="3428999"/>
              <a:chOff x="1141140" y="3429000"/>
              <a:chExt cx="242142" cy="3428999"/>
            </a:xfrm>
          </p:grpSpPr>
          <p:sp>
            <p:nvSpPr>
              <p:cNvPr id="17" name="Rettangolo 16">
                <a:extLst>
                  <a:ext uri="{FF2B5EF4-FFF2-40B4-BE49-F238E27FC236}">
                    <a16:creationId xmlns:a16="http://schemas.microsoft.com/office/drawing/2014/main" id="{ADA610AC-6CB0-7542-B72F-5E7B47DA94EB}"/>
                  </a:ext>
                </a:extLst>
              </p:cNvPr>
              <p:cNvSpPr/>
              <p:nvPr userDrawn="1"/>
            </p:nvSpPr>
            <p:spPr>
              <a:xfrm>
                <a:off x="1141140" y="3742336"/>
                <a:ext cx="242140" cy="3115663"/>
              </a:xfrm>
              <a:prstGeom prst="rect">
                <a:avLst/>
              </a:prstGeom>
              <a:solidFill>
                <a:srgbClr val="FF5531">
                  <a:alpha val="9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7" name="Rettangolo 26">
                <a:extLst>
                  <a:ext uri="{FF2B5EF4-FFF2-40B4-BE49-F238E27FC236}">
                    <a16:creationId xmlns:a16="http://schemas.microsoft.com/office/drawing/2014/main" id="{DA1BB983-9AF5-3C45-8E87-01A0260F1445}"/>
                  </a:ext>
                </a:extLst>
              </p:cNvPr>
              <p:cNvSpPr/>
              <p:nvPr userDrawn="1"/>
            </p:nvSpPr>
            <p:spPr>
              <a:xfrm>
                <a:off x="1141141" y="3564434"/>
                <a:ext cx="242140" cy="102674"/>
              </a:xfrm>
              <a:prstGeom prst="rect">
                <a:avLst/>
              </a:prstGeom>
              <a:solidFill>
                <a:srgbClr val="FF5531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32" name="Rettangolo 31">
                <a:extLst>
                  <a:ext uri="{FF2B5EF4-FFF2-40B4-BE49-F238E27FC236}">
                    <a16:creationId xmlns:a16="http://schemas.microsoft.com/office/drawing/2014/main" id="{31804D63-C812-1145-B420-6330338A9C71}"/>
                  </a:ext>
                </a:extLst>
              </p:cNvPr>
              <p:cNvSpPr/>
              <p:nvPr userDrawn="1"/>
            </p:nvSpPr>
            <p:spPr>
              <a:xfrm>
                <a:off x="1141140" y="3429000"/>
                <a:ext cx="242142" cy="73250"/>
              </a:xfrm>
              <a:prstGeom prst="rect">
                <a:avLst/>
              </a:prstGeom>
              <a:solidFill>
                <a:srgbClr val="FF5531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74" name="Gruppo 73">
              <a:extLst>
                <a:ext uri="{FF2B5EF4-FFF2-40B4-BE49-F238E27FC236}">
                  <a16:creationId xmlns:a16="http://schemas.microsoft.com/office/drawing/2014/main" id="{78568305-A78F-DE4A-A546-5960D354C5B0}"/>
                </a:ext>
              </a:extLst>
            </p:cNvPr>
            <p:cNvGrpSpPr/>
            <p:nvPr userDrawn="1"/>
          </p:nvGrpSpPr>
          <p:grpSpPr>
            <a:xfrm>
              <a:off x="2050948" y="3349463"/>
              <a:ext cx="238085" cy="3508535"/>
              <a:chOff x="2050948" y="3349463"/>
              <a:chExt cx="238085" cy="3508535"/>
            </a:xfrm>
          </p:grpSpPr>
          <p:sp>
            <p:nvSpPr>
              <p:cNvPr id="20" name="Rettangolo 19">
                <a:extLst>
                  <a:ext uri="{FF2B5EF4-FFF2-40B4-BE49-F238E27FC236}">
                    <a16:creationId xmlns:a16="http://schemas.microsoft.com/office/drawing/2014/main" id="{D0BDB613-C32A-6846-8D20-49D48A99DAEF}"/>
                  </a:ext>
                </a:extLst>
              </p:cNvPr>
              <p:cNvSpPr/>
              <p:nvPr userDrawn="1"/>
            </p:nvSpPr>
            <p:spPr>
              <a:xfrm>
                <a:off x="2050948" y="3661252"/>
                <a:ext cx="238085" cy="3196746"/>
              </a:xfrm>
              <a:prstGeom prst="rect">
                <a:avLst/>
              </a:prstGeom>
              <a:solidFill>
                <a:srgbClr val="BDC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1" name="Rettangolo 60">
                <a:extLst>
                  <a:ext uri="{FF2B5EF4-FFF2-40B4-BE49-F238E27FC236}">
                    <a16:creationId xmlns:a16="http://schemas.microsoft.com/office/drawing/2014/main" id="{EBA68582-F579-6D40-BFCF-7AAB4DE32634}"/>
                  </a:ext>
                </a:extLst>
              </p:cNvPr>
              <p:cNvSpPr/>
              <p:nvPr userDrawn="1"/>
            </p:nvSpPr>
            <p:spPr>
              <a:xfrm>
                <a:off x="2050948" y="3495767"/>
                <a:ext cx="238085" cy="91804"/>
              </a:xfrm>
              <a:prstGeom prst="rect">
                <a:avLst/>
              </a:prstGeom>
              <a:solidFill>
                <a:srgbClr val="BDCC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2" name="Rettangolo 61">
                <a:extLst>
                  <a:ext uri="{FF2B5EF4-FFF2-40B4-BE49-F238E27FC236}">
                    <a16:creationId xmlns:a16="http://schemas.microsoft.com/office/drawing/2014/main" id="{64C25478-3D6F-2D42-A881-73901388A42A}"/>
                  </a:ext>
                </a:extLst>
              </p:cNvPr>
              <p:cNvSpPr/>
              <p:nvPr userDrawn="1"/>
            </p:nvSpPr>
            <p:spPr>
              <a:xfrm>
                <a:off x="2050948" y="3349463"/>
                <a:ext cx="238085" cy="53958"/>
              </a:xfrm>
              <a:prstGeom prst="rect">
                <a:avLst/>
              </a:prstGeom>
              <a:solidFill>
                <a:srgbClr val="BDCC00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73" name="Gruppo 72">
              <a:extLst>
                <a:ext uri="{FF2B5EF4-FFF2-40B4-BE49-F238E27FC236}">
                  <a16:creationId xmlns:a16="http://schemas.microsoft.com/office/drawing/2014/main" id="{F4C3AF41-4675-434A-8BC6-9DA989D6A95B}"/>
                </a:ext>
              </a:extLst>
            </p:cNvPr>
            <p:cNvGrpSpPr/>
            <p:nvPr userDrawn="1"/>
          </p:nvGrpSpPr>
          <p:grpSpPr>
            <a:xfrm>
              <a:off x="1747678" y="3130105"/>
              <a:ext cx="244577" cy="3727894"/>
              <a:chOff x="1747678" y="3130105"/>
              <a:chExt cx="244577" cy="3727894"/>
            </a:xfrm>
          </p:grpSpPr>
          <p:sp>
            <p:nvSpPr>
              <p:cNvPr id="19" name="Rettangolo 18">
                <a:extLst>
                  <a:ext uri="{FF2B5EF4-FFF2-40B4-BE49-F238E27FC236}">
                    <a16:creationId xmlns:a16="http://schemas.microsoft.com/office/drawing/2014/main" id="{CD0E8FD5-DB5B-624F-93EC-9BE106A817FA}"/>
                  </a:ext>
                </a:extLst>
              </p:cNvPr>
              <p:cNvSpPr/>
              <p:nvPr userDrawn="1"/>
            </p:nvSpPr>
            <p:spPr>
              <a:xfrm>
                <a:off x="1747678" y="3533377"/>
                <a:ext cx="238085" cy="3324622"/>
              </a:xfrm>
              <a:prstGeom prst="rect">
                <a:avLst/>
              </a:prstGeom>
              <a:solidFill>
                <a:srgbClr val="104C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9" name="Rettangolo 28">
                <a:extLst>
                  <a:ext uri="{FF2B5EF4-FFF2-40B4-BE49-F238E27FC236}">
                    <a16:creationId xmlns:a16="http://schemas.microsoft.com/office/drawing/2014/main" id="{19EAED6A-2EFF-2246-A143-E3BB465B2F88}"/>
                  </a:ext>
                </a:extLst>
              </p:cNvPr>
              <p:cNvSpPr/>
              <p:nvPr userDrawn="1"/>
            </p:nvSpPr>
            <p:spPr>
              <a:xfrm>
                <a:off x="1747678" y="3371079"/>
                <a:ext cx="242142" cy="103820"/>
              </a:xfrm>
              <a:prstGeom prst="rect">
                <a:avLst/>
              </a:prstGeom>
              <a:solidFill>
                <a:srgbClr val="104C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34" name="Rettangolo 33">
                <a:extLst>
                  <a:ext uri="{FF2B5EF4-FFF2-40B4-BE49-F238E27FC236}">
                    <a16:creationId xmlns:a16="http://schemas.microsoft.com/office/drawing/2014/main" id="{999464C4-8669-6B49-B6D9-35B4A2BA6612}"/>
                  </a:ext>
                </a:extLst>
              </p:cNvPr>
              <p:cNvSpPr/>
              <p:nvPr userDrawn="1"/>
            </p:nvSpPr>
            <p:spPr>
              <a:xfrm>
                <a:off x="1747678" y="3227013"/>
                <a:ext cx="242142" cy="74067"/>
              </a:xfrm>
              <a:prstGeom prst="rect">
                <a:avLst/>
              </a:prstGeom>
              <a:solidFill>
                <a:srgbClr val="104C19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3" name="Rettangolo 62">
                <a:extLst>
                  <a:ext uri="{FF2B5EF4-FFF2-40B4-BE49-F238E27FC236}">
                    <a16:creationId xmlns:a16="http://schemas.microsoft.com/office/drawing/2014/main" id="{6F3B2E46-8965-9045-B397-86AF6247136A}"/>
                  </a:ext>
                </a:extLst>
              </p:cNvPr>
              <p:cNvSpPr/>
              <p:nvPr userDrawn="1"/>
            </p:nvSpPr>
            <p:spPr>
              <a:xfrm>
                <a:off x="1750113" y="3130105"/>
                <a:ext cx="242142" cy="41809"/>
              </a:xfrm>
              <a:prstGeom prst="rect">
                <a:avLst/>
              </a:prstGeom>
              <a:solidFill>
                <a:srgbClr val="104C19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70" name="Gruppo 69">
              <a:extLst>
                <a:ext uri="{FF2B5EF4-FFF2-40B4-BE49-F238E27FC236}">
                  <a16:creationId xmlns:a16="http://schemas.microsoft.com/office/drawing/2014/main" id="{5679C0F4-4241-EB45-BBD4-1A274BC2E790}"/>
                </a:ext>
              </a:extLst>
            </p:cNvPr>
            <p:cNvGrpSpPr/>
            <p:nvPr userDrawn="1"/>
          </p:nvGrpSpPr>
          <p:grpSpPr>
            <a:xfrm>
              <a:off x="837871" y="2899552"/>
              <a:ext cx="238085" cy="3958447"/>
              <a:chOff x="837871" y="2899552"/>
              <a:chExt cx="238085" cy="3958447"/>
            </a:xfrm>
          </p:grpSpPr>
          <p:sp>
            <p:nvSpPr>
              <p:cNvPr id="2" name="Rettangolo 1">
                <a:extLst>
                  <a:ext uri="{FF2B5EF4-FFF2-40B4-BE49-F238E27FC236}">
                    <a16:creationId xmlns:a16="http://schemas.microsoft.com/office/drawing/2014/main" id="{3723F243-730D-EF48-9A5B-BD58CD7DF1A3}"/>
                  </a:ext>
                </a:extLst>
              </p:cNvPr>
              <p:cNvSpPr/>
              <p:nvPr userDrawn="1"/>
            </p:nvSpPr>
            <p:spPr>
              <a:xfrm>
                <a:off x="837871" y="3188043"/>
                <a:ext cx="238085" cy="3669956"/>
              </a:xfrm>
              <a:prstGeom prst="rect">
                <a:avLst/>
              </a:prstGeom>
              <a:solidFill>
                <a:srgbClr val="FF7F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4" name="Rettangolo 63">
                <a:extLst>
                  <a:ext uri="{FF2B5EF4-FFF2-40B4-BE49-F238E27FC236}">
                    <a16:creationId xmlns:a16="http://schemas.microsoft.com/office/drawing/2014/main" id="{689269FC-6024-794E-A10D-0C17C3521282}"/>
                  </a:ext>
                </a:extLst>
              </p:cNvPr>
              <p:cNvSpPr/>
              <p:nvPr userDrawn="1"/>
            </p:nvSpPr>
            <p:spPr>
              <a:xfrm>
                <a:off x="837871" y="3035545"/>
                <a:ext cx="238085" cy="102568"/>
              </a:xfrm>
              <a:prstGeom prst="rect">
                <a:avLst/>
              </a:prstGeom>
              <a:solidFill>
                <a:srgbClr val="FF7F0E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5" name="Rettangolo 64">
                <a:extLst>
                  <a:ext uri="{FF2B5EF4-FFF2-40B4-BE49-F238E27FC236}">
                    <a16:creationId xmlns:a16="http://schemas.microsoft.com/office/drawing/2014/main" id="{5A0F760F-AE7E-D144-B794-C1CC69D66905}"/>
                  </a:ext>
                </a:extLst>
              </p:cNvPr>
              <p:cNvSpPr/>
              <p:nvPr userDrawn="1"/>
            </p:nvSpPr>
            <p:spPr>
              <a:xfrm>
                <a:off x="837871" y="2899552"/>
                <a:ext cx="238085" cy="64713"/>
              </a:xfrm>
              <a:prstGeom prst="rect">
                <a:avLst/>
              </a:prstGeom>
              <a:solidFill>
                <a:srgbClr val="FF7F0E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41130469"/>
      </p:ext>
    </p:extLst>
  </p:cSld>
  <p:clrMapOvr>
    <a:masterClrMapping/>
  </p:clrMapOvr>
  <p:transition spd="med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Immagine 29">
            <a:extLst>
              <a:ext uri="{FF2B5EF4-FFF2-40B4-BE49-F238E27FC236}">
                <a16:creationId xmlns:a16="http://schemas.microsoft.com/office/drawing/2014/main" id="{49D84D84-1B34-CB44-AAB3-8E9E5249CF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7871" y="0"/>
            <a:ext cx="1465672" cy="6858000"/>
          </a:xfrm>
          <a:prstGeom prst="rect">
            <a:avLst/>
          </a:prstGeom>
        </p:spPr>
      </p:pic>
      <p:grpSp>
        <p:nvGrpSpPr>
          <p:cNvPr id="7" name="Gruppo 6">
            <a:extLst>
              <a:ext uri="{FF2B5EF4-FFF2-40B4-BE49-F238E27FC236}">
                <a16:creationId xmlns:a16="http://schemas.microsoft.com/office/drawing/2014/main" id="{9DF9FEF6-2472-354A-887A-6E9221069651}"/>
              </a:ext>
            </a:extLst>
          </p:cNvPr>
          <p:cNvGrpSpPr/>
          <p:nvPr userDrawn="1"/>
        </p:nvGrpSpPr>
        <p:grpSpPr>
          <a:xfrm>
            <a:off x="3017857" y="1297761"/>
            <a:ext cx="5577503" cy="4633138"/>
            <a:chOff x="3017857" y="1700913"/>
            <a:chExt cx="5577503" cy="4633138"/>
          </a:xfrm>
        </p:grpSpPr>
        <p:sp>
          <p:nvSpPr>
            <p:cNvPr id="2" name="Rettangolo 1">
              <a:extLst>
                <a:ext uri="{FF2B5EF4-FFF2-40B4-BE49-F238E27FC236}">
                  <a16:creationId xmlns:a16="http://schemas.microsoft.com/office/drawing/2014/main" id="{DE10CD90-F346-524A-9CCB-E88069576E79}"/>
                </a:ext>
              </a:extLst>
            </p:cNvPr>
            <p:cNvSpPr/>
            <p:nvPr userDrawn="1"/>
          </p:nvSpPr>
          <p:spPr>
            <a:xfrm>
              <a:off x="3017857" y="1700913"/>
              <a:ext cx="5577503" cy="4633138"/>
            </a:xfrm>
            <a:prstGeom prst="rect">
              <a:avLst/>
            </a:prstGeom>
            <a:solidFill>
              <a:schemeClr val="bg1">
                <a:lumMod val="9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pic>
          <p:nvPicPr>
            <p:cNvPr id="11" name="Immagine 10">
              <a:extLst>
                <a:ext uri="{FF2B5EF4-FFF2-40B4-BE49-F238E27FC236}">
                  <a16:creationId xmlns:a16="http://schemas.microsoft.com/office/drawing/2014/main" id="{816730E7-5EBA-E541-A610-2EE6D1EF645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722087" y="3477832"/>
              <a:ext cx="2371776" cy="1132332"/>
            </a:xfrm>
            <a:prstGeom prst="rect">
              <a:avLst/>
            </a:prstGeom>
          </p:spPr>
        </p:pic>
      </p:grpSp>
      <p:grpSp>
        <p:nvGrpSpPr>
          <p:cNvPr id="13" name="Gruppo 12">
            <a:extLst>
              <a:ext uri="{FF2B5EF4-FFF2-40B4-BE49-F238E27FC236}">
                <a16:creationId xmlns:a16="http://schemas.microsoft.com/office/drawing/2014/main" id="{8F262575-A2C6-3FBB-8D83-5104AF488FE2}"/>
              </a:ext>
            </a:extLst>
          </p:cNvPr>
          <p:cNvGrpSpPr/>
          <p:nvPr userDrawn="1"/>
        </p:nvGrpSpPr>
        <p:grpSpPr>
          <a:xfrm>
            <a:off x="2678120" y="6101586"/>
            <a:ext cx="3989593" cy="477986"/>
            <a:chOff x="2678120" y="6101586"/>
            <a:chExt cx="3989593" cy="477986"/>
          </a:xfrm>
        </p:grpSpPr>
        <p:grpSp>
          <p:nvGrpSpPr>
            <p:cNvPr id="3" name="Gruppo 2">
              <a:extLst>
                <a:ext uri="{FF2B5EF4-FFF2-40B4-BE49-F238E27FC236}">
                  <a16:creationId xmlns:a16="http://schemas.microsoft.com/office/drawing/2014/main" id="{3F7DF4BC-8CB6-A7EA-F43D-15A711F707E8}"/>
                </a:ext>
              </a:extLst>
            </p:cNvPr>
            <p:cNvGrpSpPr/>
            <p:nvPr userDrawn="1"/>
          </p:nvGrpSpPr>
          <p:grpSpPr>
            <a:xfrm>
              <a:off x="2678120" y="6122896"/>
              <a:ext cx="3989593" cy="371838"/>
              <a:chOff x="7478720" y="6122896"/>
              <a:chExt cx="3989593" cy="371838"/>
            </a:xfrm>
          </p:grpSpPr>
          <p:pic>
            <p:nvPicPr>
              <p:cNvPr id="4" name="Immagine 3">
                <a:extLst>
                  <a:ext uri="{FF2B5EF4-FFF2-40B4-BE49-F238E27FC236}">
                    <a16:creationId xmlns:a16="http://schemas.microsoft.com/office/drawing/2014/main" id="{9EBF928A-21FA-5246-D1F1-BBF73F9AFB94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/>
              <a:stretch>
                <a:fillRect/>
              </a:stretch>
            </p:blipFill>
            <p:spPr>
              <a:xfrm>
                <a:off x="7478720" y="6188990"/>
                <a:ext cx="633478" cy="284646"/>
              </a:xfrm>
              <a:prstGeom prst="rect">
                <a:avLst/>
              </a:prstGeom>
            </p:spPr>
          </p:pic>
          <p:pic>
            <p:nvPicPr>
              <p:cNvPr id="5" name="Immagine 4">
                <a:extLst>
                  <a:ext uri="{FF2B5EF4-FFF2-40B4-BE49-F238E27FC236}">
                    <a16:creationId xmlns:a16="http://schemas.microsoft.com/office/drawing/2014/main" id="{E9392342-F89C-5EF4-80A0-454186609EEA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5"/>
              <a:stretch>
                <a:fillRect/>
              </a:stretch>
            </p:blipFill>
            <p:spPr>
              <a:xfrm>
                <a:off x="9867210" y="6175297"/>
                <a:ext cx="556734" cy="319437"/>
              </a:xfrm>
              <a:prstGeom prst="rect">
                <a:avLst/>
              </a:prstGeom>
            </p:spPr>
          </p:pic>
          <p:grpSp>
            <p:nvGrpSpPr>
              <p:cNvPr id="6" name="Gruppo 5">
                <a:extLst>
                  <a:ext uri="{FF2B5EF4-FFF2-40B4-BE49-F238E27FC236}">
                    <a16:creationId xmlns:a16="http://schemas.microsoft.com/office/drawing/2014/main" id="{4C27375C-1EA8-A713-CB46-D0EF493859C4}"/>
                  </a:ext>
                </a:extLst>
              </p:cNvPr>
              <p:cNvGrpSpPr/>
              <p:nvPr userDrawn="1"/>
            </p:nvGrpSpPr>
            <p:grpSpPr>
              <a:xfrm>
                <a:off x="10713479" y="6122896"/>
                <a:ext cx="754834" cy="341896"/>
                <a:chOff x="10713479" y="6110704"/>
                <a:chExt cx="754834" cy="341896"/>
              </a:xfrm>
            </p:grpSpPr>
            <p:pic>
              <p:nvPicPr>
                <p:cNvPr id="8" name="Immagine 7">
                  <a:extLst>
                    <a:ext uri="{FF2B5EF4-FFF2-40B4-BE49-F238E27FC236}">
                      <a16:creationId xmlns:a16="http://schemas.microsoft.com/office/drawing/2014/main" id="{B5780892-B4BD-66BF-34D6-EBF4EE82E1D9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0718693" y="6347390"/>
                  <a:ext cx="749620" cy="105210"/>
                </a:xfrm>
                <a:prstGeom prst="rect">
                  <a:avLst/>
                </a:prstGeom>
              </p:spPr>
            </p:pic>
            <p:pic>
              <p:nvPicPr>
                <p:cNvPr id="9" name="Immagine 8">
                  <a:extLst>
                    <a:ext uri="{FF2B5EF4-FFF2-40B4-BE49-F238E27FC236}">
                      <a16:creationId xmlns:a16="http://schemas.microsoft.com/office/drawing/2014/main" id="{6661F5C8-D56A-4540-59FC-A160F910D38A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0713479" y="6110704"/>
                  <a:ext cx="754834" cy="236686"/>
                </a:xfrm>
                <a:prstGeom prst="rect">
                  <a:avLst/>
                </a:prstGeom>
              </p:spPr>
            </p:pic>
          </p:grpSp>
        </p:grpSp>
        <p:pic>
          <p:nvPicPr>
            <p:cNvPr id="12" name="Immagine 11" descr="Immagine che contiene testo&#10;&#10;Descrizione generata automaticamente">
              <a:extLst>
                <a:ext uri="{FF2B5EF4-FFF2-40B4-BE49-F238E27FC236}">
                  <a16:creationId xmlns:a16="http://schemas.microsoft.com/office/drawing/2014/main" id="{8DFFAA9B-513D-F12D-B734-984D3FA4BA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/>
            <a:stretch>
              <a:fillRect/>
            </a:stretch>
          </p:blipFill>
          <p:spPr>
            <a:xfrm>
              <a:off x="3811687" y="6101586"/>
              <a:ext cx="754834" cy="4779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4842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Immagine 29">
            <a:extLst>
              <a:ext uri="{FF2B5EF4-FFF2-40B4-BE49-F238E27FC236}">
                <a16:creationId xmlns:a16="http://schemas.microsoft.com/office/drawing/2014/main" id="{49D84D84-1B34-CB44-AAB3-8E9E5249CF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7871" y="0"/>
            <a:ext cx="1465672" cy="6858000"/>
          </a:xfrm>
          <a:prstGeom prst="rect">
            <a:avLst/>
          </a:prstGeom>
        </p:spPr>
      </p:pic>
      <p:grpSp>
        <p:nvGrpSpPr>
          <p:cNvPr id="3" name="Gruppo 2">
            <a:extLst>
              <a:ext uri="{FF2B5EF4-FFF2-40B4-BE49-F238E27FC236}">
                <a16:creationId xmlns:a16="http://schemas.microsoft.com/office/drawing/2014/main" id="{6372EB4E-3935-FF4D-B2E2-0DD715EB5BA5}"/>
              </a:ext>
            </a:extLst>
          </p:cNvPr>
          <p:cNvGrpSpPr/>
          <p:nvPr userDrawn="1"/>
        </p:nvGrpSpPr>
        <p:grpSpPr>
          <a:xfrm>
            <a:off x="3017857" y="3069336"/>
            <a:ext cx="8309256" cy="2861563"/>
            <a:chOff x="3017857" y="3069336"/>
            <a:chExt cx="8309256" cy="2861563"/>
          </a:xfrm>
        </p:grpSpPr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EC8E8C71-C9D9-0140-9640-6FB3D55E3FCA}"/>
                </a:ext>
              </a:extLst>
            </p:cNvPr>
            <p:cNvSpPr/>
            <p:nvPr userDrawn="1"/>
          </p:nvSpPr>
          <p:spPr>
            <a:xfrm>
              <a:off x="3017857" y="3069336"/>
              <a:ext cx="8309256" cy="2861563"/>
            </a:xfrm>
            <a:prstGeom prst="rect">
              <a:avLst/>
            </a:prstGeom>
            <a:solidFill>
              <a:schemeClr val="bg1">
                <a:lumMod val="9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pic>
          <p:nvPicPr>
            <p:cNvPr id="15" name="Immagine 14">
              <a:extLst>
                <a:ext uri="{FF2B5EF4-FFF2-40B4-BE49-F238E27FC236}">
                  <a16:creationId xmlns:a16="http://schemas.microsoft.com/office/drawing/2014/main" id="{E2C80401-12DB-2B4C-A89D-4277C173C21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986597" y="3933951"/>
              <a:ext cx="2371776" cy="1132332"/>
            </a:xfrm>
            <a:prstGeom prst="rect">
              <a:avLst/>
            </a:prstGeom>
          </p:spPr>
        </p:pic>
      </p:grpSp>
      <p:grpSp>
        <p:nvGrpSpPr>
          <p:cNvPr id="2" name="Gruppo 1">
            <a:extLst>
              <a:ext uri="{FF2B5EF4-FFF2-40B4-BE49-F238E27FC236}">
                <a16:creationId xmlns:a16="http://schemas.microsoft.com/office/drawing/2014/main" id="{CD316F25-760F-9F7C-9B9C-5AEC01A490F6}"/>
              </a:ext>
            </a:extLst>
          </p:cNvPr>
          <p:cNvGrpSpPr/>
          <p:nvPr userDrawn="1"/>
        </p:nvGrpSpPr>
        <p:grpSpPr>
          <a:xfrm>
            <a:off x="2678120" y="6122896"/>
            <a:ext cx="3989593" cy="371838"/>
            <a:chOff x="7478720" y="6122896"/>
            <a:chExt cx="3989593" cy="371838"/>
          </a:xfrm>
        </p:grpSpPr>
        <p:pic>
          <p:nvPicPr>
            <p:cNvPr id="4" name="Immagine 3">
              <a:extLst>
                <a:ext uri="{FF2B5EF4-FFF2-40B4-BE49-F238E27FC236}">
                  <a16:creationId xmlns:a16="http://schemas.microsoft.com/office/drawing/2014/main" id="{F94BE79D-8016-9FA4-90A3-6A3AC0DF5E6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7478720" y="6188990"/>
              <a:ext cx="633478" cy="284646"/>
            </a:xfrm>
            <a:prstGeom prst="rect">
              <a:avLst/>
            </a:prstGeom>
          </p:spPr>
        </p:pic>
        <p:pic>
          <p:nvPicPr>
            <p:cNvPr id="5" name="Immagine 4">
              <a:extLst>
                <a:ext uri="{FF2B5EF4-FFF2-40B4-BE49-F238E27FC236}">
                  <a16:creationId xmlns:a16="http://schemas.microsoft.com/office/drawing/2014/main" id="{176CF9B5-0298-16F3-5021-DD6AAE8F3F7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9867210" y="6175297"/>
              <a:ext cx="556734" cy="319437"/>
            </a:xfrm>
            <a:prstGeom prst="rect">
              <a:avLst/>
            </a:prstGeom>
          </p:spPr>
        </p:pic>
        <p:grpSp>
          <p:nvGrpSpPr>
            <p:cNvPr id="6" name="Gruppo 5">
              <a:extLst>
                <a:ext uri="{FF2B5EF4-FFF2-40B4-BE49-F238E27FC236}">
                  <a16:creationId xmlns:a16="http://schemas.microsoft.com/office/drawing/2014/main" id="{3788F27F-A2B3-5ECB-A641-4058C0564EEB}"/>
                </a:ext>
              </a:extLst>
            </p:cNvPr>
            <p:cNvGrpSpPr/>
            <p:nvPr userDrawn="1"/>
          </p:nvGrpSpPr>
          <p:grpSpPr>
            <a:xfrm>
              <a:off x="10713479" y="6122896"/>
              <a:ext cx="754834" cy="341896"/>
              <a:chOff x="10713479" y="6110704"/>
              <a:chExt cx="754834" cy="341896"/>
            </a:xfrm>
          </p:grpSpPr>
          <p:pic>
            <p:nvPicPr>
              <p:cNvPr id="7" name="Immagine 6">
                <a:extLst>
                  <a:ext uri="{FF2B5EF4-FFF2-40B4-BE49-F238E27FC236}">
                    <a16:creationId xmlns:a16="http://schemas.microsoft.com/office/drawing/2014/main" id="{FB211C64-1B1D-E5E1-E8D2-407C548D53ED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6"/>
              <a:stretch>
                <a:fillRect/>
              </a:stretch>
            </p:blipFill>
            <p:spPr>
              <a:xfrm>
                <a:off x="10718693" y="6347390"/>
                <a:ext cx="749620" cy="105210"/>
              </a:xfrm>
              <a:prstGeom prst="rect">
                <a:avLst/>
              </a:prstGeom>
            </p:spPr>
          </p:pic>
          <p:pic>
            <p:nvPicPr>
              <p:cNvPr id="8" name="Immagine 7">
                <a:extLst>
                  <a:ext uri="{FF2B5EF4-FFF2-40B4-BE49-F238E27FC236}">
                    <a16:creationId xmlns:a16="http://schemas.microsoft.com/office/drawing/2014/main" id="{7DEC46D9-212D-C2F4-F4E2-F5A8242CBCA5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7"/>
              <a:stretch>
                <a:fillRect/>
              </a:stretch>
            </p:blipFill>
            <p:spPr>
              <a:xfrm>
                <a:off x="10713479" y="6110704"/>
                <a:ext cx="754834" cy="236686"/>
              </a:xfrm>
              <a:prstGeom prst="rect">
                <a:avLst/>
              </a:prstGeom>
            </p:spPr>
          </p:pic>
        </p:grpSp>
      </p:grpSp>
      <p:pic>
        <p:nvPicPr>
          <p:cNvPr id="10" name="Immagine 9" descr="Immagine che contiene testo&#10;&#10;Descrizione generata automaticamente">
            <a:extLst>
              <a:ext uri="{FF2B5EF4-FFF2-40B4-BE49-F238E27FC236}">
                <a16:creationId xmlns:a16="http://schemas.microsoft.com/office/drawing/2014/main" id="{23A1D95B-2ABF-C563-A48B-3FDA3A82EF9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3811687" y="6101586"/>
            <a:ext cx="754834" cy="477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77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7626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49" r:id="rId2"/>
    <p:sldLayoutId id="2147483654" r:id="rId3"/>
    <p:sldLayoutId id="2147483670" r:id="rId4"/>
    <p:sldLayoutId id="2147483671" r:id="rId5"/>
    <p:sldLayoutId id="2147483681" r:id="rId6"/>
    <p:sldLayoutId id="2147483650" r:id="rId7"/>
    <p:sldLayoutId id="2147483673" r:id="rId8"/>
    <p:sldLayoutId id="2147483674" r:id="rId9"/>
    <p:sldLayoutId id="2147483672" r:id="rId10"/>
    <p:sldLayoutId id="2147483656" r:id="rId11"/>
    <p:sldLayoutId id="2147483680" r:id="rId12"/>
    <p:sldLayoutId id="2147483663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55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Roberto.cagliero@crea.gov.it" TargetMode="External"/><Relationship Id="rId2" Type="http://schemas.openxmlformats.org/officeDocument/2006/relationships/hyperlink" Target="mailto:Beatrice.camaioni@crea.gov.it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12">
            <a:extLst>
              <a:ext uri="{FF2B5EF4-FFF2-40B4-BE49-F238E27FC236}">
                <a16:creationId xmlns:a16="http://schemas.microsoft.com/office/drawing/2014/main" id="{59CB68B1-6D22-4C4E-BA1E-41F9FCCD4706}"/>
              </a:ext>
            </a:extLst>
          </p:cNvPr>
          <p:cNvSpPr txBox="1">
            <a:spLocks/>
          </p:cNvSpPr>
          <p:nvPr/>
        </p:nvSpPr>
        <p:spPr>
          <a:xfrm>
            <a:off x="1145407" y="2422125"/>
            <a:ext cx="10048774" cy="46763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Arial Narrow" panose="020B0604020202020204" pitchFamily="34" charset="0"/>
              </a:rPr>
              <a:t>Il Nuovo modello di attuazione</a:t>
            </a:r>
          </a:p>
          <a:p>
            <a:pPr algn="ctr"/>
            <a:r>
              <a:rPr lang="it-IT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Arial Narrow" panose="020B0604020202020204" pitchFamily="34" charset="0"/>
              </a:rPr>
              <a:t> e il ruolo delle Regioni nel Piano Strategico Nazionale  </a:t>
            </a:r>
            <a:r>
              <a:rPr lang="it-IT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Arial Narrow" panose="020B0604020202020204" pitchFamily="34" charset="0"/>
              </a:rPr>
              <a:t/>
            </a:r>
            <a:br>
              <a:rPr lang="it-IT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Arial Narrow" panose="020B0604020202020204" pitchFamily="34" charset="0"/>
              </a:rPr>
            </a:br>
            <a:endParaRPr lang="it-IT" sz="2400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2" name="Segnaposto testo 14">
            <a:extLst>
              <a:ext uri="{FF2B5EF4-FFF2-40B4-BE49-F238E27FC236}">
                <a16:creationId xmlns:a16="http://schemas.microsoft.com/office/drawing/2014/main" id="{87A3EBE2-D4B1-9118-94D1-B6C518345C91}"/>
              </a:ext>
            </a:extLst>
          </p:cNvPr>
          <p:cNvSpPr txBox="1">
            <a:spLocks/>
          </p:cNvSpPr>
          <p:nvPr/>
        </p:nvSpPr>
        <p:spPr>
          <a:xfrm>
            <a:off x="8044202" y="4974771"/>
            <a:ext cx="3331369" cy="13716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Beatrice Camaioni - Roberto Cagliero </a:t>
            </a:r>
            <a:endParaRPr lang="it-IT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it-IT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CREA Politiche e Bioeconomia</a:t>
            </a:r>
          </a:p>
          <a:p>
            <a:r>
              <a:rPr lang="it-IT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Regione Lombardia</a:t>
            </a:r>
          </a:p>
          <a:p>
            <a:r>
              <a:rPr lang="it-IT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07 / 02 / 2023</a:t>
            </a:r>
          </a:p>
        </p:txBody>
      </p:sp>
    </p:spTree>
    <p:extLst>
      <p:ext uri="{BB962C8B-B14F-4D97-AF65-F5344CB8AC3E}">
        <p14:creationId xmlns:p14="http://schemas.microsoft.com/office/powerpoint/2010/main" val="4125565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4582652"/>
              </p:ext>
            </p:extLst>
          </p:nvPr>
        </p:nvGraphicFramePr>
        <p:xfrm>
          <a:off x="2977120" y="-19"/>
          <a:ext cx="9260956" cy="6858034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481783">
                  <a:extLst>
                    <a:ext uri="{9D8B030D-6E8A-4147-A177-3AD203B41FA5}">
                      <a16:colId xmlns:a16="http://schemas.microsoft.com/office/drawing/2014/main" val="1804749492"/>
                    </a:ext>
                  </a:extLst>
                </a:gridCol>
                <a:gridCol w="4148696">
                  <a:extLst>
                    <a:ext uri="{9D8B030D-6E8A-4147-A177-3AD203B41FA5}">
                      <a16:colId xmlns:a16="http://schemas.microsoft.com/office/drawing/2014/main" val="413999914"/>
                    </a:ext>
                  </a:extLst>
                </a:gridCol>
                <a:gridCol w="642378">
                  <a:extLst>
                    <a:ext uri="{9D8B030D-6E8A-4147-A177-3AD203B41FA5}">
                      <a16:colId xmlns:a16="http://schemas.microsoft.com/office/drawing/2014/main" val="630400113"/>
                    </a:ext>
                  </a:extLst>
                </a:gridCol>
                <a:gridCol w="642378">
                  <a:extLst>
                    <a:ext uri="{9D8B030D-6E8A-4147-A177-3AD203B41FA5}">
                      <a16:colId xmlns:a16="http://schemas.microsoft.com/office/drawing/2014/main" val="752801135"/>
                    </a:ext>
                  </a:extLst>
                </a:gridCol>
                <a:gridCol w="642378">
                  <a:extLst>
                    <a:ext uri="{9D8B030D-6E8A-4147-A177-3AD203B41FA5}">
                      <a16:colId xmlns:a16="http://schemas.microsoft.com/office/drawing/2014/main" val="592828501"/>
                    </a:ext>
                  </a:extLst>
                </a:gridCol>
                <a:gridCol w="642378">
                  <a:extLst>
                    <a:ext uri="{9D8B030D-6E8A-4147-A177-3AD203B41FA5}">
                      <a16:colId xmlns:a16="http://schemas.microsoft.com/office/drawing/2014/main" val="1739383930"/>
                    </a:ext>
                  </a:extLst>
                </a:gridCol>
                <a:gridCol w="642378">
                  <a:extLst>
                    <a:ext uri="{9D8B030D-6E8A-4147-A177-3AD203B41FA5}">
                      <a16:colId xmlns:a16="http://schemas.microsoft.com/office/drawing/2014/main" val="1116031696"/>
                    </a:ext>
                  </a:extLst>
                </a:gridCol>
                <a:gridCol w="1418587">
                  <a:extLst>
                    <a:ext uri="{9D8B030D-6E8A-4147-A177-3AD203B41FA5}">
                      <a16:colId xmlns:a16="http://schemas.microsoft.com/office/drawing/2014/main" val="4167040203"/>
                    </a:ext>
                  </a:extLst>
                </a:gridCol>
              </a:tblGrid>
              <a:tr h="30995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 dirty="0">
                          <a:effectLst/>
                        </a:rPr>
                        <a:t>Codice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 dirty="0">
                          <a:effectLst/>
                        </a:rPr>
                        <a:t>Indicatori di risultato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 dirty="0">
                          <a:effectLst/>
                        </a:rPr>
                        <a:t>Revisione biennale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OS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 dirty="0">
                          <a:effectLst/>
                        </a:rPr>
                        <a:t>Pagamenti diretti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 dirty="0">
                          <a:effectLst/>
                        </a:rPr>
                        <a:t>Interventi settoriali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 dirty="0">
                          <a:effectLst/>
                        </a:rPr>
                        <a:t>Sviluppo rurale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 dirty="0">
                          <a:effectLst/>
                        </a:rPr>
                        <a:t>Valore obiettivo complessivo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b"/>
                </a:tc>
                <a:extLst>
                  <a:ext uri="{0D108BD9-81ED-4DB2-BD59-A6C34878D82A}">
                    <a16:rowId xmlns:a16="http://schemas.microsoft.com/office/drawing/2014/main" val="611008376"/>
                  </a:ext>
                </a:extLst>
              </a:tr>
              <a:tr h="1522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 dirty="0">
                          <a:effectLst/>
                        </a:rPr>
                        <a:t>R.01</a:t>
                      </a:r>
                      <a:endParaRPr lang="it-IT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u="none" strike="noStrike" dirty="0">
                          <a:effectLst/>
                        </a:rPr>
                        <a:t>Migliorare le prestazioni mediante la conoscenza e l’innovazione</a:t>
                      </a:r>
                      <a:endParaRPr lang="it-IT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 dirty="0">
                          <a:effectLst/>
                        </a:rPr>
                        <a:t>RE</a:t>
                      </a:r>
                      <a:endParaRPr lang="it-IT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 dirty="0">
                          <a:effectLst/>
                        </a:rPr>
                        <a:t>XCO</a:t>
                      </a:r>
                      <a:endParaRPr lang="it-IT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>
                          <a:effectLst/>
                        </a:rPr>
                        <a:t>357881,000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b"/>
                </a:tc>
                <a:extLst>
                  <a:ext uri="{0D108BD9-81ED-4DB2-BD59-A6C34878D82A}">
                    <a16:rowId xmlns:a16="http://schemas.microsoft.com/office/drawing/2014/main" val="2776982346"/>
                  </a:ext>
                </a:extLst>
              </a:tr>
              <a:tr h="1522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 dirty="0">
                          <a:effectLst/>
                        </a:rPr>
                        <a:t>R.02</a:t>
                      </a:r>
                      <a:endParaRPr lang="it-IT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u="none" strike="noStrike">
                          <a:effectLst/>
                        </a:rPr>
                        <a:t>Collegare la consulenza e i sistemi di conoscenza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XCO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>
                          <a:effectLst/>
                        </a:rPr>
                        <a:t>16070,000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b"/>
                </a:tc>
                <a:extLst>
                  <a:ext uri="{0D108BD9-81ED-4DB2-BD59-A6C34878D82A}">
                    <a16:rowId xmlns:a16="http://schemas.microsoft.com/office/drawing/2014/main" val="1772063978"/>
                  </a:ext>
                </a:extLst>
              </a:tr>
              <a:tr h="1522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 dirty="0">
                          <a:effectLst/>
                        </a:rPr>
                        <a:t>R.03</a:t>
                      </a:r>
                      <a:endParaRPr lang="it-IT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u="none" strike="noStrike">
                          <a:effectLst/>
                        </a:rPr>
                        <a:t>Digitalizzare l’agricoltura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2, XCO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>
                          <a:effectLst/>
                        </a:rPr>
                        <a:t>0.10 %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b"/>
                </a:tc>
                <a:extLst>
                  <a:ext uri="{0D108BD9-81ED-4DB2-BD59-A6C34878D82A}">
                    <a16:rowId xmlns:a16="http://schemas.microsoft.com/office/drawing/2014/main" val="4280220710"/>
                  </a:ext>
                </a:extLst>
              </a:tr>
              <a:tr h="1522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R.04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u="none" strike="noStrike">
                          <a:effectLst/>
                        </a:rPr>
                        <a:t>Collegare il sostegno al reddito a norme e buone pratiche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1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>
                          <a:effectLst/>
                        </a:rPr>
                        <a:t>80.07 %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b"/>
                </a:tc>
                <a:extLst>
                  <a:ext uri="{0D108BD9-81ED-4DB2-BD59-A6C34878D82A}">
                    <a16:rowId xmlns:a16="http://schemas.microsoft.com/office/drawing/2014/main" val="2612263294"/>
                  </a:ext>
                </a:extLst>
              </a:tr>
              <a:tr h="1522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R.05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u="none" strike="noStrike">
                          <a:effectLst/>
                        </a:rPr>
                        <a:t>Gestione del rischio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1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>
                          <a:effectLst/>
                        </a:rPr>
                        <a:t>69.54 %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b"/>
                </a:tc>
                <a:extLst>
                  <a:ext uri="{0D108BD9-81ED-4DB2-BD59-A6C34878D82A}">
                    <a16:rowId xmlns:a16="http://schemas.microsoft.com/office/drawing/2014/main" val="2547075026"/>
                  </a:ext>
                </a:extLst>
              </a:tr>
              <a:tr h="1522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R.06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u="none" strike="noStrike">
                          <a:effectLst/>
                        </a:rPr>
                        <a:t>Ridistribuzione alle aziende agricole di piccole dimensioni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RE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1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>
                          <a:effectLst/>
                        </a:rPr>
                        <a:t>111.49 %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b"/>
                </a:tc>
                <a:extLst>
                  <a:ext uri="{0D108BD9-81ED-4DB2-BD59-A6C34878D82A}">
                    <a16:rowId xmlns:a16="http://schemas.microsoft.com/office/drawing/2014/main" val="3868880398"/>
                  </a:ext>
                </a:extLst>
              </a:tr>
              <a:tr h="1522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R.07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u="none" strike="noStrike">
                          <a:effectLst/>
                        </a:rPr>
                        <a:t>Migliorare il sostegno alle aziende in zone con necessità specifiche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RE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1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>
                          <a:effectLst/>
                        </a:rPr>
                        <a:t>96.93 %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b"/>
                </a:tc>
                <a:extLst>
                  <a:ext uri="{0D108BD9-81ED-4DB2-BD59-A6C34878D82A}">
                    <a16:rowId xmlns:a16="http://schemas.microsoft.com/office/drawing/2014/main" val="794897437"/>
                  </a:ext>
                </a:extLst>
              </a:tr>
              <a:tr h="1522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R.08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u="none" strike="noStrike">
                          <a:effectLst/>
                        </a:rPr>
                        <a:t>Azioni a favore delle aziende in settori specifici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1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>
                          <a:effectLst/>
                        </a:rPr>
                        <a:t>52.71 %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b"/>
                </a:tc>
                <a:extLst>
                  <a:ext uri="{0D108BD9-81ED-4DB2-BD59-A6C34878D82A}">
                    <a16:rowId xmlns:a16="http://schemas.microsoft.com/office/drawing/2014/main" val="2873698429"/>
                  </a:ext>
                </a:extLst>
              </a:tr>
              <a:tr h="1522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R.09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u="none" strike="noStrike">
                          <a:effectLst/>
                        </a:rPr>
                        <a:t>Ammodernamento delle aziende agricole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RE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2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>
                          <a:effectLst/>
                        </a:rPr>
                        <a:t>2.66 %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b"/>
                </a:tc>
                <a:extLst>
                  <a:ext uri="{0D108BD9-81ED-4DB2-BD59-A6C34878D82A}">
                    <a16:rowId xmlns:a16="http://schemas.microsoft.com/office/drawing/2014/main" val="2380447366"/>
                  </a:ext>
                </a:extLst>
              </a:tr>
              <a:tr h="1522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R.10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u="none" strike="noStrike">
                          <a:effectLst/>
                        </a:rPr>
                        <a:t>Una migliore organizzazione della catena di approvvigionamento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RE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2, 3, 4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>
                          <a:effectLst/>
                        </a:rPr>
                        <a:t>36.35 %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b"/>
                </a:tc>
                <a:extLst>
                  <a:ext uri="{0D108BD9-81ED-4DB2-BD59-A6C34878D82A}">
                    <a16:rowId xmlns:a16="http://schemas.microsoft.com/office/drawing/2014/main" val="3240625883"/>
                  </a:ext>
                </a:extLst>
              </a:tr>
              <a:tr h="1522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R.11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u="none" strike="noStrike">
                          <a:effectLst/>
                        </a:rPr>
                        <a:t>Concentrazione dell’offerta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3, 4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>
                          <a:effectLst/>
                        </a:rPr>
                        <a:t>OCM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b"/>
                </a:tc>
                <a:extLst>
                  <a:ext uri="{0D108BD9-81ED-4DB2-BD59-A6C34878D82A}">
                    <a16:rowId xmlns:a16="http://schemas.microsoft.com/office/drawing/2014/main" val="55062203"/>
                  </a:ext>
                </a:extLst>
              </a:tr>
              <a:tr h="1522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R.12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u="none" strike="noStrike">
                          <a:effectLst/>
                        </a:rPr>
                        <a:t>Adattamento ai cambiamenti climatici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4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>
                          <a:effectLst/>
                        </a:rPr>
                        <a:t>24.07 %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b"/>
                </a:tc>
                <a:extLst>
                  <a:ext uri="{0D108BD9-81ED-4DB2-BD59-A6C34878D82A}">
                    <a16:rowId xmlns:a16="http://schemas.microsoft.com/office/drawing/2014/main" val="184726439"/>
                  </a:ext>
                </a:extLst>
              </a:tr>
              <a:tr h="1522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R.14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u="none" strike="noStrike">
                          <a:effectLst/>
                        </a:rPr>
                        <a:t>Stoccaggio del carbonio nel suolo e biomassa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RE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4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>
                          <a:effectLst/>
                        </a:rPr>
                        <a:t>38.29 %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b"/>
                </a:tc>
                <a:extLst>
                  <a:ext uri="{0D108BD9-81ED-4DB2-BD59-A6C34878D82A}">
                    <a16:rowId xmlns:a16="http://schemas.microsoft.com/office/drawing/2014/main" val="1906005990"/>
                  </a:ext>
                </a:extLst>
              </a:tr>
              <a:tr h="1522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R.15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u="none" strike="noStrike">
                          <a:effectLst/>
                        </a:rPr>
                        <a:t>Energia rinnovabile da biomasse agricole, forestali e da altre fonti rinnovabili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4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>
                          <a:effectLst/>
                        </a:rPr>
                        <a:t>51.00 MW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b"/>
                </a:tc>
                <a:extLst>
                  <a:ext uri="{0D108BD9-81ED-4DB2-BD59-A6C34878D82A}">
                    <a16:rowId xmlns:a16="http://schemas.microsoft.com/office/drawing/2014/main" val="2458561301"/>
                  </a:ext>
                </a:extLst>
              </a:tr>
              <a:tr h="1522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R.16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u="none" strike="noStrike">
                          <a:effectLst/>
                        </a:rPr>
                        <a:t>Investimenti connessi al clima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4, 6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>
                          <a:effectLst/>
                        </a:rPr>
                        <a:t>0.13 %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b"/>
                </a:tc>
                <a:extLst>
                  <a:ext uri="{0D108BD9-81ED-4DB2-BD59-A6C34878D82A}">
                    <a16:rowId xmlns:a16="http://schemas.microsoft.com/office/drawing/2014/main" val="1461827555"/>
                  </a:ext>
                </a:extLst>
              </a:tr>
              <a:tr h="1522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R.17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u="none" strike="noStrike">
                          <a:effectLst/>
                        </a:rPr>
                        <a:t>Terreni oggetto di imboschimento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RE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4, 5, 6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>
                          <a:effectLst/>
                        </a:rPr>
                        <a:t>50159.00 ha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b"/>
                </a:tc>
                <a:extLst>
                  <a:ext uri="{0D108BD9-81ED-4DB2-BD59-A6C34878D82A}">
                    <a16:rowId xmlns:a16="http://schemas.microsoft.com/office/drawing/2014/main" val="3931339801"/>
                  </a:ext>
                </a:extLst>
              </a:tr>
              <a:tr h="1522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R.18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u="none" strike="noStrike">
                          <a:effectLst/>
                        </a:rPr>
                        <a:t>Sostegno agli investimenti per il settore forestale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2, 4, 5, 6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>
                          <a:effectLst/>
                        </a:rPr>
                        <a:t>423929086.00 EUR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b"/>
                </a:tc>
                <a:extLst>
                  <a:ext uri="{0D108BD9-81ED-4DB2-BD59-A6C34878D82A}">
                    <a16:rowId xmlns:a16="http://schemas.microsoft.com/office/drawing/2014/main" val="323196674"/>
                  </a:ext>
                </a:extLst>
              </a:tr>
              <a:tr h="1522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R.19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u="none" strike="noStrike">
                          <a:effectLst/>
                        </a:rPr>
                        <a:t>Migliorare e proteggere i suoli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RE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5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>
                          <a:effectLst/>
                        </a:rPr>
                        <a:t>38.64 %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b"/>
                </a:tc>
                <a:extLst>
                  <a:ext uri="{0D108BD9-81ED-4DB2-BD59-A6C34878D82A}">
                    <a16:rowId xmlns:a16="http://schemas.microsoft.com/office/drawing/2014/main" val="457045110"/>
                  </a:ext>
                </a:extLst>
              </a:tr>
              <a:tr h="1522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R.20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u="none" strike="noStrike">
                          <a:effectLst/>
                        </a:rPr>
                        <a:t>Migliorare la qualità dell’aria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RE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5, 9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>
                          <a:effectLst/>
                        </a:rPr>
                        <a:t>5.32 %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b"/>
                </a:tc>
                <a:extLst>
                  <a:ext uri="{0D108BD9-81ED-4DB2-BD59-A6C34878D82A}">
                    <a16:rowId xmlns:a16="http://schemas.microsoft.com/office/drawing/2014/main" val="119877370"/>
                  </a:ext>
                </a:extLst>
              </a:tr>
              <a:tr h="1522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R.21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u="none" strike="noStrike">
                          <a:effectLst/>
                        </a:rPr>
                        <a:t>Tutelare la qualità dell’acqua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RE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5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>
                          <a:effectLst/>
                        </a:rPr>
                        <a:t>25.00 %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b"/>
                </a:tc>
                <a:extLst>
                  <a:ext uri="{0D108BD9-81ED-4DB2-BD59-A6C34878D82A}">
                    <a16:rowId xmlns:a16="http://schemas.microsoft.com/office/drawing/2014/main" val="3606922528"/>
                  </a:ext>
                </a:extLst>
              </a:tr>
              <a:tr h="1522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R.22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u="none" strike="noStrike">
                          <a:effectLst/>
                        </a:rPr>
                        <a:t>Gestione sostenibile dei nutrienti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RE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4, 6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>
                          <a:effectLst/>
                        </a:rPr>
                        <a:t>8.37 %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b"/>
                </a:tc>
                <a:extLst>
                  <a:ext uri="{0D108BD9-81ED-4DB2-BD59-A6C34878D82A}">
                    <a16:rowId xmlns:a16="http://schemas.microsoft.com/office/drawing/2014/main" val="362355677"/>
                  </a:ext>
                </a:extLst>
              </a:tr>
              <a:tr h="1522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R.23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u="none" strike="noStrike">
                          <a:effectLst/>
                        </a:rPr>
                        <a:t>Uso sostenibile delle risorse idriche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RE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5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>
                          <a:effectLst/>
                        </a:rPr>
                        <a:t>11.81 %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b"/>
                </a:tc>
                <a:extLst>
                  <a:ext uri="{0D108BD9-81ED-4DB2-BD59-A6C34878D82A}">
                    <a16:rowId xmlns:a16="http://schemas.microsoft.com/office/drawing/2014/main" val="1116870875"/>
                  </a:ext>
                </a:extLst>
              </a:tr>
              <a:tr h="1522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R.24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u="none" strike="noStrike">
                          <a:effectLst/>
                        </a:rPr>
                        <a:t>Uso sostenibile e ridotto dei pesticidi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RE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5, 6, 9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>
                          <a:effectLst/>
                        </a:rPr>
                        <a:t>36.21 %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b"/>
                </a:tc>
                <a:extLst>
                  <a:ext uri="{0D108BD9-81ED-4DB2-BD59-A6C34878D82A}">
                    <a16:rowId xmlns:a16="http://schemas.microsoft.com/office/drawing/2014/main" val="523493819"/>
                  </a:ext>
                </a:extLst>
              </a:tr>
              <a:tr h="1522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R.25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u="none" strike="noStrike">
                          <a:effectLst/>
                        </a:rPr>
                        <a:t>Risultati ambientali nel settore zootecnico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5, 6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>
                          <a:effectLst/>
                        </a:rPr>
                        <a:t>4.09 %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b"/>
                </a:tc>
                <a:extLst>
                  <a:ext uri="{0D108BD9-81ED-4DB2-BD59-A6C34878D82A}">
                    <a16:rowId xmlns:a16="http://schemas.microsoft.com/office/drawing/2014/main" val="2970818723"/>
                  </a:ext>
                </a:extLst>
              </a:tr>
              <a:tr h="1522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R.26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u="none" strike="noStrike">
                          <a:effectLst/>
                        </a:rPr>
                        <a:t>Investimenti connessi alle risorse naturali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5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>
                          <a:effectLst/>
                        </a:rPr>
                        <a:t>0.40 %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b"/>
                </a:tc>
                <a:extLst>
                  <a:ext uri="{0D108BD9-81ED-4DB2-BD59-A6C34878D82A}">
                    <a16:rowId xmlns:a16="http://schemas.microsoft.com/office/drawing/2014/main" val="1029571410"/>
                  </a:ext>
                </a:extLst>
              </a:tr>
              <a:tr h="1522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R.27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u="none" strike="noStrike">
                          <a:effectLst/>
                        </a:rPr>
                        <a:t>Efficacia in campo ambientale o climatico grazie agli investimenti nelle zone rurali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4, 5, 6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>
                          <a:effectLst/>
                        </a:rPr>
                        <a:t>28647,000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b"/>
                </a:tc>
                <a:extLst>
                  <a:ext uri="{0D108BD9-81ED-4DB2-BD59-A6C34878D82A}">
                    <a16:rowId xmlns:a16="http://schemas.microsoft.com/office/drawing/2014/main" val="3175154250"/>
                  </a:ext>
                </a:extLst>
              </a:tr>
              <a:tr h="1522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R.28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u="none" strike="noStrike">
                          <a:effectLst/>
                        </a:rPr>
                        <a:t>Efficacia in campo ambientale o climatico grazie alle conoscenze e all’innovazione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4, 5, 6, XCO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>
                          <a:effectLst/>
                        </a:rPr>
                        <a:t>122000,000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b"/>
                </a:tc>
                <a:extLst>
                  <a:ext uri="{0D108BD9-81ED-4DB2-BD59-A6C34878D82A}">
                    <a16:rowId xmlns:a16="http://schemas.microsoft.com/office/drawing/2014/main" val="558498653"/>
                  </a:ext>
                </a:extLst>
              </a:tr>
              <a:tr h="1522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R.29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u="none" strike="noStrike">
                          <a:effectLst/>
                        </a:rPr>
                        <a:t>Sviluppo dell’agricoltura biologica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RE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4, 5, 6, 9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>
                          <a:effectLst/>
                        </a:rPr>
                        <a:t>11.88 %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b"/>
                </a:tc>
                <a:extLst>
                  <a:ext uri="{0D108BD9-81ED-4DB2-BD59-A6C34878D82A}">
                    <a16:rowId xmlns:a16="http://schemas.microsoft.com/office/drawing/2014/main" val="2776907906"/>
                  </a:ext>
                </a:extLst>
              </a:tr>
              <a:tr h="1522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R.30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u="none" strike="noStrike">
                          <a:effectLst/>
                        </a:rPr>
                        <a:t>Sostenere gestione forestale sostenibile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RE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5, 6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>
                          <a:effectLst/>
                        </a:rPr>
                        <a:t>0.15 %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b"/>
                </a:tc>
                <a:extLst>
                  <a:ext uri="{0D108BD9-81ED-4DB2-BD59-A6C34878D82A}">
                    <a16:rowId xmlns:a16="http://schemas.microsoft.com/office/drawing/2014/main" val="1528685249"/>
                  </a:ext>
                </a:extLst>
              </a:tr>
              <a:tr h="1522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R.31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u="none" strike="noStrike">
                          <a:effectLst/>
                        </a:rPr>
                        <a:t>Preservare gli habitat e le specie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RE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6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>
                          <a:effectLst/>
                        </a:rPr>
                        <a:t>21.51 %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b"/>
                </a:tc>
                <a:extLst>
                  <a:ext uri="{0D108BD9-81ED-4DB2-BD59-A6C34878D82A}">
                    <a16:rowId xmlns:a16="http://schemas.microsoft.com/office/drawing/2014/main" val="247772900"/>
                  </a:ext>
                </a:extLst>
              </a:tr>
              <a:tr h="1522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R.32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u="none" strike="noStrike">
                          <a:effectLst/>
                        </a:rPr>
                        <a:t>Investimenti connessi alla biodiversità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6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>
                          <a:effectLst/>
                        </a:rPr>
                        <a:t>0.33 %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b"/>
                </a:tc>
                <a:extLst>
                  <a:ext uri="{0D108BD9-81ED-4DB2-BD59-A6C34878D82A}">
                    <a16:rowId xmlns:a16="http://schemas.microsoft.com/office/drawing/2014/main" val="2739014472"/>
                  </a:ext>
                </a:extLst>
              </a:tr>
              <a:tr h="1522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R.33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u="none" strike="noStrike">
                          <a:effectLst/>
                        </a:rPr>
                        <a:t>Migliorare la gestione di Natura 2000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6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>
                          <a:effectLst/>
                        </a:rPr>
                        <a:t>28.46 %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b"/>
                </a:tc>
                <a:extLst>
                  <a:ext uri="{0D108BD9-81ED-4DB2-BD59-A6C34878D82A}">
                    <a16:rowId xmlns:a16="http://schemas.microsoft.com/office/drawing/2014/main" val="2191158984"/>
                  </a:ext>
                </a:extLst>
              </a:tr>
              <a:tr h="1522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R.34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u="none" strike="noStrike">
                          <a:effectLst/>
                        </a:rPr>
                        <a:t>Preservare gli elementi del paesaggio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RE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6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>
                          <a:effectLst/>
                        </a:rPr>
                        <a:t>0.28 %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b"/>
                </a:tc>
                <a:extLst>
                  <a:ext uri="{0D108BD9-81ED-4DB2-BD59-A6C34878D82A}">
                    <a16:rowId xmlns:a16="http://schemas.microsoft.com/office/drawing/2014/main" val="2870070749"/>
                  </a:ext>
                </a:extLst>
              </a:tr>
              <a:tr h="1522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R.35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u="none" strike="noStrike">
                          <a:effectLst/>
                        </a:rPr>
                        <a:t>Preservare gli alveari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1, 3, 6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>
                          <a:effectLst/>
                        </a:rPr>
                        <a:t>37.60 %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b"/>
                </a:tc>
                <a:extLst>
                  <a:ext uri="{0D108BD9-81ED-4DB2-BD59-A6C34878D82A}">
                    <a16:rowId xmlns:a16="http://schemas.microsoft.com/office/drawing/2014/main" val="4028329315"/>
                  </a:ext>
                </a:extLst>
              </a:tr>
              <a:tr h="1522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R.36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u="none" strike="noStrike">
                          <a:effectLst/>
                        </a:rPr>
                        <a:t>Ricambio generazionale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RE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7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>
                          <a:effectLst/>
                        </a:rPr>
                        <a:t>80000,000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b"/>
                </a:tc>
                <a:extLst>
                  <a:ext uri="{0D108BD9-81ED-4DB2-BD59-A6C34878D82A}">
                    <a16:rowId xmlns:a16="http://schemas.microsoft.com/office/drawing/2014/main" val="3650727867"/>
                  </a:ext>
                </a:extLst>
              </a:tr>
              <a:tr h="1522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R.37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u="none" strike="noStrike">
                          <a:effectLst/>
                        </a:rPr>
                        <a:t>Crescita e posti di lavoro nelle zone rurali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8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>
                          <a:effectLst/>
                        </a:rPr>
                        <a:t>81209,000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b"/>
                </a:tc>
                <a:extLst>
                  <a:ext uri="{0D108BD9-81ED-4DB2-BD59-A6C34878D82A}">
                    <a16:rowId xmlns:a16="http://schemas.microsoft.com/office/drawing/2014/main" val="1324845292"/>
                  </a:ext>
                </a:extLst>
              </a:tr>
              <a:tr h="1522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R.38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u="none" strike="noStrike">
                          <a:effectLst/>
                        </a:rPr>
                        <a:t>Copertura iniziativa LEADER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8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>
                          <a:effectLst/>
                        </a:rPr>
                        <a:t>55.76 %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b"/>
                </a:tc>
                <a:extLst>
                  <a:ext uri="{0D108BD9-81ED-4DB2-BD59-A6C34878D82A}">
                    <a16:rowId xmlns:a16="http://schemas.microsoft.com/office/drawing/2014/main" val="382641625"/>
                  </a:ext>
                </a:extLst>
              </a:tr>
              <a:tr h="1522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R.39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u="none" strike="noStrike">
                          <a:effectLst/>
                        </a:rPr>
                        <a:t>Sviluppare l’economia rurale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2, 4, 7, 8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>
                          <a:effectLst/>
                        </a:rPr>
                        <a:t>6390,000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b"/>
                </a:tc>
                <a:extLst>
                  <a:ext uri="{0D108BD9-81ED-4DB2-BD59-A6C34878D82A}">
                    <a16:rowId xmlns:a16="http://schemas.microsoft.com/office/drawing/2014/main" val="3863135934"/>
                  </a:ext>
                </a:extLst>
              </a:tr>
              <a:tr h="1522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R.40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u="none" strike="noStrike">
                          <a:effectLst/>
                        </a:rPr>
                        <a:t>Transizione intelligente dell’economia rurale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8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>
                          <a:effectLst/>
                        </a:rPr>
                        <a:t>404,000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b"/>
                </a:tc>
                <a:extLst>
                  <a:ext uri="{0D108BD9-81ED-4DB2-BD59-A6C34878D82A}">
                    <a16:rowId xmlns:a16="http://schemas.microsoft.com/office/drawing/2014/main" val="2801964385"/>
                  </a:ext>
                </a:extLst>
              </a:tr>
              <a:tr h="1522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R.41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u="none" strike="noStrike">
                          <a:effectLst/>
                        </a:rPr>
                        <a:t>Connettere l’Europa rurale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RE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8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>
                          <a:effectLst/>
                        </a:rPr>
                        <a:t>62.02 %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b"/>
                </a:tc>
                <a:extLst>
                  <a:ext uri="{0D108BD9-81ED-4DB2-BD59-A6C34878D82A}">
                    <a16:rowId xmlns:a16="http://schemas.microsoft.com/office/drawing/2014/main" val="762545992"/>
                  </a:ext>
                </a:extLst>
              </a:tr>
              <a:tr h="1522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R.42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u="none" strike="noStrike">
                          <a:effectLst/>
                        </a:rPr>
                        <a:t>Promuovere l’inclusione sociale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8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>
                          <a:effectLst/>
                        </a:rPr>
                        <a:t>1937,000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b"/>
                </a:tc>
                <a:extLst>
                  <a:ext uri="{0D108BD9-81ED-4DB2-BD59-A6C34878D82A}">
                    <a16:rowId xmlns:a16="http://schemas.microsoft.com/office/drawing/2014/main" val="1926587371"/>
                  </a:ext>
                </a:extLst>
              </a:tr>
              <a:tr h="1522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R.43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u="none" strike="noStrike">
                          <a:effectLst/>
                        </a:rPr>
                        <a:t>Limitare l’uso degli antimicrobici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RE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9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>
                          <a:effectLst/>
                        </a:rPr>
                        <a:t>68.80 %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b"/>
                </a:tc>
                <a:extLst>
                  <a:ext uri="{0D108BD9-81ED-4DB2-BD59-A6C34878D82A}">
                    <a16:rowId xmlns:a16="http://schemas.microsoft.com/office/drawing/2014/main" val="2312502983"/>
                  </a:ext>
                </a:extLst>
              </a:tr>
              <a:tr h="1522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R.44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900" u="none" strike="noStrike">
                          <a:effectLst/>
                        </a:rPr>
                        <a:t>Migliorare il benessere degli animali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RE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9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 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900" u="none" strike="noStrike">
                          <a:effectLst/>
                        </a:rPr>
                        <a:t>X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900" u="none" strike="noStrike" dirty="0">
                          <a:effectLst/>
                        </a:rPr>
                        <a:t>68.80 %</a:t>
                      </a:r>
                      <a:endParaRPr lang="it-IT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75" marR="4275" marT="4275" marB="0" anchor="b"/>
                </a:tc>
                <a:extLst>
                  <a:ext uri="{0D108BD9-81ED-4DB2-BD59-A6C34878D82A}">
                    <a16:rowId xmlns:a16="http://schemas.microsoft.com/office/drawing/2014/main" val="3139535203"/>
                  </a:ext>
                </a:extLst>
              </a:tr>
            </a:tbl>
          </a:graphicData>
        </a:graphic>
      </p:graphicFrame>
      <p:sp>
        <p:nvSpPr>
          <p:cNvPr id="4" name="CasellaDiTesto 3"/>
          <p:cNvSpPr txBox="1"/>
          <p:nvPr/>
        </p:nvSpPr>
        <p:spPr>
          <a:xfrm rot="16200000">
            <a:off x="-2071114" y="2881155"/>
            <a:ext cx="62687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it-IT" sz="4000" b="1" dirty="0" smtClean="0">
              <a:solidFill>
                <a:srgbClr val="FF7F0E"/>
              </a:solidFill>
            </a:endParaRPr>
          </a:p>
          <a:p>
            <a:pPr algn="ctr"/>
            <a:r>
              <a:rPr lang="it-IT" sz="4000" b="1" dirty="0" smtClean="0">
                <a:solidFill>
                  <a:srgbClr val="FF7F0E"/>
                </a:solidFill>
              </a:rPr>
              <a:t>I TARGET FINALI DEL PSP</a:t>
            </a:r>
            <a:endParaRPr lang="it-IT" sz="4000" b="1" dirty="0">
              <a:solidFill>
                <a:srgbClr val="FF7F0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05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531628" y="308344"/>
            <a:ext cx="101328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rgbClr val="FF7F0E"/>
                </a:solidFill>
              </a:rPr>
              <a:t>Selezione dei risultati Nazionali di interesse degli interventi del CSR Lombardia</a:t>
            </a:r>
          </a:p>
        </p:txBody>
      </p:sp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3317661"/>
              </p:ext>
            </p:extLst>
          </p:nvPr>
        </p:nvGraphicFramePr>
        <p:xfrm>
          <a:off x="42530" y="1360970"/>
          <a:ext cx="12089217" cy="4327451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734443">
                  <a:extLst>
                    <a:ext uri="{9D8B030D-6E8A-4147-A177-3AD203B41FA5}">
                      <a16:colId xmlns:a16="http://schemas.microsoft.com/office/drawing/2014/main" val="1376909557"/>
                    </a:ext>
                  </a:extLst>
                </a:gridCol>
                <a:gridCol w="4719102">
                  <a:extLst>
                    <a:ext uri="{9D8B030D-6E8A-4147-A177-3AD203B41FA5}">
                      <a16:colId xmlns:a16="http://schemas.microsoft.com/office/drawing/2014/main" val="4066449531"/>
                    </a:ext>
                  </a:extLst>
                </a:gridCol>
                <a:gridCol w="620205">
                  <a:extLst>
                    <a:ext uri="{9D8B030D-6E8A-4147-A177-3AD203B41FA5}">
                      <a16:colId xmlns:a16="http://schemas.microsoft.com/office/drawing/2014/main" val="3458843152"/>
                    </a:ext>
                  </a:extLst>
                </a:gridCol>
                <a:gridCol w="892918">
                  <a:extLst>
                    <a:ext uri="{9D8B030D-6E8A-4147-A177-3AD203B41FA5}">
                      <a16:colId xmlns:a16="http://schemas.microsoft.com/office/drawing/2014/main" val="1179321947"/>
                    </a:ext>
                  </a:extLst>
                </a:gridCol>
                <a:gridCol w="756561">
                  <a:extLst>
                    <a:ext uri="{9D8B030D-6E8A-4147-A177-3AD203B41FA5}">
                      <a16:colId xmlns:a16="http://schemas.microsoft.com/office/drawing/2014/main" val="2814279229"/>
                    </a:ext>
                  </a:extLst>
                </a:gridCol>
                <a:gridCol w="756561">
                  <a:extLst>
                    <a:ext uri="{9D8B030D-6E8A-4147-A177-3AD203B41FA5}">
                      <a16:colId xmlns:a16="http://schemas.microsoft.com/office/drawing/2014/main" val="1121790452"/>
                    </a:ext>
                  </a:extLst>
                </a:gridCol>
                <a:gridCol w="756561">
                  <a:extLst>
                    <a:ext uri="{9D8B030D-6E8A-4147-A177-3AD203B41FA5}">
                      <a16:colId xmlns:a16="http://schemas.microsoft.com/office/drawing/2014/main" val="3206723396"/>
                    </a:ext>
                  </a:extLst>
                </a:gridCol>
                <a:gridCol w="756561">
                  <a:extLst>
                    <a:ext uri="{9D8B030D-6E8A-4147-A177-3AD203B41FA5}">
                      <a16:colId xmlns:a16="http://schemas.microsoft.com/office/drawing/2014/main" val="2892846692"/>
                    </a:ext>
                  </a:extLst>
                </a:gridCol>
                <a:gridCol w="756561">
                  <a:extLst>
                    <a:ext uri="{9D8B030D-6E8A-4147-A177-3AD203B41FA5}">
                      <a16:colId xmlns:a16="http://schemas.microsoft.com/office/drawing/2014/main" val="2559765080"/>
                    </a:ext>
                  </a:extLst>
                </a:gridCol>
                <a:gridCol w="1339744">
                  <a:extLst>
                    <a:ext uri="{9D8B030D-6E8A-4147-A177-3AD203B41FA5}">
                      <a16:colId xmlns:a16="http://schemas.microsoft.com/office/drawing/2014/main" val="1275931502"/>
                    </a:ext>
                  </a:extLst>
                </a:gridCol>
              </a:tblGrid>
              <a:tr h="373179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u="none" strike="noStrike" dirty="0">
                          <a:effectLst/>
                        </a:rPr>
                        <a:t>Codice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u="none" strike="noStrike" dirty="0">
                          <a:effectLst/>
                        </a:rPr>
                        <a:t>Indicatori di risultato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u="none" strike="noStrike">
                          <a:effectLst/>
                        </a:rPr>
                        <a:t>Revisione biennale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u="none" strike="noStrike">
                          <a:effectLst/>
                        </a:rPr>
                        <a:t>OS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u="none" strike="noStrike">
                          <a:effectLst/>
                        </a:rPr>
                        <a:t>Pagamenti diretti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u="none" strike="noStrike">
                          <a:effectLst/>
                        </a:rPr>
                        <a:t>Interventi settoriali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u="none" strike="noStrike">
                          <a:effectLst/>
                        </a:rPr>
                        <a:t>Sviluppo rurale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000" b="1" u="none" strike="noStrike" dirty="0">
                          <a:effectLst/>
                        </a:rPr>
                        <a:t>2024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000" b="1" u="none" strike="noStrike" dirty="0">
                          <a:effectLst/>
                        </a:rPr>
                        <a:t>2026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 dirty="0">
                          <a:effectLst/>
                        </a:rPr>
                        <a:t>Valore obiettivo complessivo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621033248"/>
                  </a:ext>
                </a:extLst>
              </a:tr>
              <a:tr h="24714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u="none" strike="noStrike" dirty="0">
                          <a:effectLst/>
                        </a:rPr>
                        <a:t>R.01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1" u="none" strike="noStrike" dirty="0">
                          <a:effectLst/>
                        </a:rPr>
                        <a:t>Migliorare le prestazioni mediante la conoscenza e l’innovazione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 dirty="0">
                          <a:effectLst/>
                        </a:rPr>
                        <a:t>RE</a:t>
                      </a:r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 dirty="0">
                          <a:effectLst/>
                        </a:rPr>
                        <a:t>XCO</a:t>
                      </a:r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 dirty="0">
                          <a:effectLst/>
                        </a:rPr>
                        <a:t> </a:t>
                      </a:r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 dirty="0">
                          <a:effectLst/>
                        </a:rPr>
                        <a:t>X</a:t>
                      </a:r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 dirty="0">
                          <a:effectLst/>
                        </a:rPr>
                        <a:t>X</a:t>
                      </a:r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 dirty="0">
                          <a:effectLst/>
                        </a:rPr>
                        <a:t>10944,000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 dirty="0">
                          <a:effectLst/>
                        </a:rPr>
                        <a:t>138021,000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 dirty="0">
                          <a:effectLst/>
                        </a:rPr>
                        <a:t>357881,000</a:t>
                      </a:r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516392546"/>
                  </a:ext>
                </a:extLst>
              </a:tr>
              <a:tr h="24714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u="none" strike="noStrike">
                          <a:effectLst/>
                        </a:rPr>
                        <a:t>R.09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1" u="none" strike="noStrike" dirty="0">
                          <a:effectLst/>
                        </a:rPr>
                        <a:t>Ammodernamento delle aziende agricole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RE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 dirty="0">
                          <a:effectLst/>
                        </a:rPr>
                        <a:t>2</a:t>
                      </a:r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 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X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X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 dirty="0">
                          <a:effectLst/>
                        </a:rPr>
                        <a:t>0.28 %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 dirty="0">
                          <a:effectLst/>
                        </a:rPr>
                        <a:t>1.22 %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>
                          <a:effectLst/>
                        </a:rPr>
                        <a:t>2.66 %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127618147"/>
                  </a:ext>
                </a:extLst>
              </a:tr>
              <a:tr h="24714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u="none" strike="noStrike">
                          <a:effectLst/>
                        </a:rPr>
                        <a:t>R.14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1" u="none" strike="noStrike" dirty="0">
                          <a:effectLst/>
                        </a:rPr>
                        <a:t>Stoccaggio del carbonio nel suolo e biomassa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RE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4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 dirty="0">
                          <a:effectLst/>
                        </a:rPr>
                        <a:t>X</a:t>
                      </a:r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X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X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>
                          <a:effectLst/>
                        </a:rPr>
                        <a:t>33.21 %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 dirty="0">
                          <a:effectLst/>
                        </a:rPr>
                        <a:t>36.73 %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>
                          <a:effectLst/>
                        </a:rPr>
                        <a:t>38.29 %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529953807"/>
                  </a:ext>
                </a:extLst>
              </a:tr>
              <a:tr h="24714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u="none" strike="noStrike">
                          <a:effectLst/>
                        </a:rPr>
                        <a:t>R.17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1" u="none" strike="noStrike" dirty="0">
                          <a:effectLst/>
                        </a:rPr>
                        <a:t>Terreni oggetto di imboschimento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RE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4, 5, 6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 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 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X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>
                          <a:effectLst/>
                        </a:rPr>
                        <a:t>4266.00 ha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 dirty="0">
                          <a:effectLst/>
                        </a:rPr>
                        <a:t>19644.00 ha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>
                          <a:effectLst/>
                        </a:rPr>
                        <a:t>50159.00 ha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160921844"/>
                  </a:ext>
                </a:extLst>
              </a:tr>
              <a:tr h="24714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u="none" strike="noStrike">
                          <a:effectLst/>
                        </a:rPr>
                        <a:t>R.19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1" u="none" strike="noStrike" dirty="0">
                          <a:effectLst/>
                        </a:rPr>
                        <a:t>Migliorare e proteggere i suoli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RE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5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 dirty="0">
                          <a:effectLst/>
                        </a:rPr>
                        <a:t>X</a:t>
                      </a:r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X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X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>
                          <a:effectLst/>
                        </a:rPr>
                        <a:t>33.51 %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 dirty="0">
                          <a:effectLst/>
                        </a:rPr>
                        <a:t>37.99 %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>
                          <a:effectLst/>
                        </a:rPr>
                        <a:t>38.64 %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701929362"/>
                  </a:ext>
                </a:extLst>
              </a:tr>
              <a:tr h="24714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u="none" strike="noStrike">
                          <a:effectLst/>
                        </a:rPr>
                        <a:t>R.20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1" u="none" strike="noStrike" dirty="0">
                          <a:effectLst/>
                        </a:rPr>
                        <a:t>Migliorare la qualità dell’aria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RE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5, 9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 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 dirty="0">
                          <a:effectLst/>
                        </a:rPr>
                        <a:t> </a:t>
                      </a:r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 dirty="0">
                          <a:effectLst/>
                        </a:rPr>
                        <a:t>X</a:t>
                      </a:r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 dirty="0">
                          <a:effectLst/>
                        </a:rPr>
                        <a:t>4.62 %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 dirty="0">
                          <a:effectLst/>
                        </a:rPr>
                        <a:t>5.28 %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>
                          <a:effectLst/>
                        </a:rPr>
                        <a:t>5.32 %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74036117"/>
                  </a:ext>
                </a:extLst>
              </a:tr>
              <a:tr h="24714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u="none" strike="noStrike">
                          <a:effectLst/>
                        </a:rPr>
                        <a:t>R.21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1" u="none" strike="noStrike" dirty="0">
                          <a:effectLst/>
                        </a:rPr>
                        <a:t>Tutelare la qualità dell’acqua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RE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5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X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X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X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 dirty="0">
                          <a:effectLst/>
                        </a:rPr>
                        <a:t>21.01 %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 dirty="0">
                          <a:effectLst/>
                        </a:rPr>
                        <a:t>24.39 %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>
                          <a:effectLst/>
                        </a:rPr>
                        <a:t>25.00 %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775288085"/>
                  </a:ext>
                </a:extLst>
              </a:tr>
              <a:tr h="24714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u="none" strike="noStrike">
                          <a:effectLst/>
                        </a:rPr>
                        <a:t>R.22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1" u="none" strike="noStrike" dirty="0">
                          <a:effectLst/>
                        </a:rPr>
                        <a:t>Gestione sostenibile dei nutrienti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RE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4, 6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 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 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X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 dirty="0">
                          <a:effectLst/>
                        </a:rPr>
                        <a:t>7.29 %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 dirty="0">
                          <a:effectLst/>
                        </a:rPr>
                        <a:t>8.31 %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>
                          <a:effectLst/>
                        </a:rPr>
                        <a:t>8.37 %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905781498"/>
                  </a:ext>
                </a:extLst>
              </a:tr>
              <a:tr h="24714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u="none" strike="noStrike">
                          <a:effectLst/>
                        </a:rPr>
                        <a:t>R.24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1" u="none" strike="noStrike" dirty="0">
                          <a:effectLst/>
                        </a:rPr>
                        <a:t>Uso sostenibile e ridotto dei pesticidi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 dirty="0">
                          <a:effectLst/>
                        </a:rPr>
                        <a:t>RE</a:t>
                      </a:r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5, 6, 9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X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X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X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 dirty="0">
                          <a:effectLst/>
                        </a:rPr>
                        <a:t>32.21 %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 dirty="0">
                          <a:effectLst/>
                        </a:rPr>
                        <a:t>35.60 %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>
                          <a:effectLst/>
                        </a:rPr>
                        <a:t>36.21 %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557704687"/>
                  </a:ext>
                </a:extLst>
              </a:tr>
              <a:tr h="24714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u="none" strike="noStrike">
                          <a:effectLst/>
                        </a:rPr>
                        <a:t>R.29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1" u="none" strike="noStrike" dirty="0">
                          <a:effectLst/>
                        </a:rPr>
                        <a:t>Sviluppo dell’agricoltura biologica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 dirty="0">
                          <a:effectLst/>
                        </a:rPr>
                        <a:t>RE</a:t>
                      </a:r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4, 5, 6, 9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 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X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X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 dirty="0">
                          <a:effectLst/>
                        </a:rPr>
                        <a:t>8.35 %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 dirty="0">
                          <a:effectLst/>
                        </a:rPr>
                        <a:t>11.27 %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>
                          <a:effectLst/>
                        </a:rPr>
                        <a:t>11.88 %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95096835"/>
                  </a:ext>
                </a:extLst>
              </a:tr>
              <a:tr h="24714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u="none" strike="noStrike">
                          <a:effectLst/>
                        </a:rPr>
                        <a:t>R.31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1" u="none" strike="noStrike" dirty="0">
                          <a:effectLst/>
                        </a:rPr>
                        <a:t>Preservare gli habitat e le specie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RE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6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X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X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X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>
                          <a:effectLst/>
                        </a:rPr>
                        <a:t>17.21 %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 dirty="0">
                          <a:effectLst/>
                        </a:rPr>
                        <a:t>20.86 %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 dirty="0">
                          <a:effectLst/>
                        </a:rPr>
                        <a:t>21.51 %</a:t>
                      </a:r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008875054"/>
                  </a:ext>
                </a:extLst>
              </a:tr>
              <a:tr h="24714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u="none" strike="noStrike">
                          <a:effectLst/>
                        </a:rPr>
                        <a:t>R.34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1" u="none" strike="noStrike" dirty="0">
                          <a:effectLst/>
                        </a:rPr>
                        <a:t>Preservare gli elementi del paesaggio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RE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6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 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 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X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>
                          <a:effectLst/>
                        </a:rPr>
                        <a:t>0.18 %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>
                          <a:effectLst/>
                        </a:rPr>
                        <a:t>0.26 %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 dirty="0">
                          <a:effectLst/>
                        </a:rPr>
                        <a:t>0.28 %</a:t>
                      </a:r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985596975"/>
                  </a:ext>
                </a:extLst>
              </a:tr>
              <a:tr h="24714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u="none" strike="noStrike">
                          <a:effectLst/>
                        </a:rPr>
                        <a:t>R.36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1" u="none" strike="noStrike" dirty="0">
                          <a:effectLst/>
                        </a:rPr>
                        <a:t>Ricambio generazionale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RE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 dirty="0">
                          <a:effectLst/>
                        </a:rPr>
                        <a:t>7</a:t>
                      </a:r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X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 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X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>
                          <a:effectLst/>
                        </a:rPr>
                        <a:t>16000,000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 dirty="0">
                          <a:effectLst/>
                        </a:rPr>
                        <a:t>48000,000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 dirty="0">
                          <a:effectLst/>
                        </a:rPr>
                        <a:t>80000,000</a:t>
                      </a:r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084154676"/>
                  </a:ext>
                </a:extLst>
              </a:tr>
              <a:tr h="24714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u="none" strike="noStrike">
                          <a:effectLst/>
                        </a:rPr>
                        <a:t>R.41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1" u="none" strike="noStrike" dirty="0">
                          <a:effectLst/>
                        </a:rPr>
                        <a:t>Connettere l’Europa rurale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RE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 dirty="0">
                          <a:effectLst/>
                        </a:rPr>
                        <a:t>8</a:t>
                      </a:r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 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 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X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>
                          <a:effectLst/>
                        </a:rPr>
                        <a:t>0.39 %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>
                          <a:effectLst/>
                        </a:rPr>
                        <a:t>15.83 %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 dirty="0">
                          <a:effectLst/>
                        </a:rPr>
                        <a:t>62.02 %</a:t>
                      </a:r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426966831"/>
                  </a:ext>
                </a:extLst>
              </a:tr>
              <a:tr h="24714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u="none" strike="noStrike">
                          <a:effectLst/>
                        </a:rPr>
                        <a:t>R.43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1" u="none" strike="noStrike" dirty="0">
                          <a:effectLst/>
                        </a:rPr>
                        <a:t>Limitare l’uso degli antimicrobici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RE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 dirty="0">
                          <a:effectLst/>
                        </a:rPr>
                        <a:t>9</a:t>
                      </a:r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X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 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X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>
                          <a:effectLst/>
                        </a:rPr>
                        <a:t>68.80 %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>
                          <a:effectLst/>
                        </a:rPr>
                        <a:t>68.80 %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 dirty="0">
                          <a:effectLst/>
                        </a:rPr>
                        <a:t>68.80 %</a:t>
                      </a:r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848594191"/>
                  </a:ext>
                </a:extLst>
              </a:tr>
              <a:tr h="24714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b="1" u="none" strike="noStrike">
                          <a:effectLst/>
                        </a:rPr>
                        <a:t>R.44</a:t>
                      </a:r>
                      <a:endParaRPr lang="it-IT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00" b="1" u="none" strike="noStrike" dirty="0">
                          <a:effectLst/>
                        </a:rPr>
                        <a:t>Migliorare il benessere degli animali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RE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9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 dirty="0">
                          <a:effectLst/>
                        </a:rPr>
                        <a:t>X</a:t>
                      </a:r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 dirty="0">
                          <a:effectLst/>
                        </a:rPr>
                        <a:t> </a:t>
                      </a:r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>
                          <a:effectLst/>
                        </a:rPr>
                        <a:t>X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 dirty="0">
                          <a:effectLst/>
                        </a:rPr>
                        <a:t>68.80 %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b="1" u="none" strike="noStrike" dirty="0">
                          <a:effectLst/>
                        </a:rPr>
                        <a:t>68.80 %</a:t>
                      </a:r>
                      <a:endParaRPr lang="it-IT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000" u="none" strike="noStrike" dirty="0">
                          <a:effectLst/>
                        </a:rPr>
                        <a:t>68.80 %</a:t>
                      </a:r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9219975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7346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2E225BA7-ED8F-B840-8E7E-99106BE9DA4F}"/>
              </a:ext>
            </a:extLst>
          </p:cNvPr>
          <p:cNvSpPr txBox="1"/>
          <p:nvPr/>
        </p:nvSpPr>
        <p:spPr>
          <a:xfrm>
            <a:off x="106872" y="84996"/>
            <a:ext cx="1200061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3000" b="1" dirty="0" smtClean="0">
                <a:solidFill>
                  <a:srgbClr val="104C19"/>
                </a:solidFill>
                <a:latin typeface="Century Gothic" panose="020B0502020202020204" pitchFamily="34" charset="0"/>
                <a:cs typeface="Arial Narrow" panose="020B0604020202020204" pitchFamily="34" charset="0"/>
              </a:rPr>
              <a:t>La </a:t>
            </a:r>
            <a:r>
              <a:rPr lang="it-IT" sz="3000" b="1" dirty="0" smtClean="0">
                <a:solidFill>
                  <a:srgbClr val="104C19"/>
                </a:solidFill>
                <a:latin typeface="Century Gothic" panose="020B0502020202020204" pitchFamily="34" charset="0"/>
                <a:cs typeface="Arial Narrow" panose="020B0604020202020204" pitchFamily="34" charset="0"/>
              </a:rPr>
              <a:t>verifica della </a:t>
            </a:r>
            <a:r>
              <a:rPr lang="it-IT" sz="3000" b="1" dirty="0" smtClean="0">
                <a:solidFill>
                  <a:srgbClr val="104C19"/>
                </a:solidFill>
                <a:latin typeface="Century Gothic" panose="020B0502020202020204" pitchFamily="34" charset="0"/>
                <a:cs typeface="Arial Narrow" panose="020B0604020202020204" pitchFamily="34" charset="0"/>
              </a:rPr>
              <a:t>Performance </a:t>
            </a:r>
            <a:r>
              <a:rPr lang="it-IT" sz="3000" b="1" dirty="0" smtClean="0">
                <a:solidFill>
                  <a:srgbClr val="104C19"/>
                </a:solidFill>
                <a:latin typeface="Century Gothic" panose="020B0502020202020204" pitchFamily="34" charset="0"/>
                <a:cs typeface="Arial Narrow" panose="020B0604020202020204" pitchFamily="34" charset="0"/>
              </a:rPr>
              <a:t>in sintesi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106871" y="766275"/>
            <a:ext cx="936673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FF7F0E"/>
                </a:solidFill>
              </a:rPr>
              <a:t>Dal 2024 al 2030</a:t>
            </a:r>
            <a:r>
              <a:rPr lang="en-GB" b="1" dirty="0" smtClean="0">
                <a:solidFill>
                  <a:srgbClr val="FF7F0E"/>
                </a:solidFill>
              </a:rPr>
              <a:t>, </a:t>
            </a:r>
            <a:r>
              <a:rPr lang="en-GB" b="1" dirty="0" err="1" smtClean="0">
                <a:solidFill>
                  <a:srgbClr val="FF7F0E"/>
                </a:solidFill>
              </a:rPr>
              <a:t>nella</a:t>
            </a:r>
            <a:r>
              <a:rPr lang="en-GB" b="1" dirty="0" smtClean="0">
                <a:solidFill>
                  <a:srgbClr val="FF7F0E"/>
                </a:solidFill>
              </a:rPr>
              <a:t> </a:t>
            </a:r>
            <a:r>
              <a:rPr lang="en-GB" b="1" dirty="0" err="1" smtClean="0">
                <a:solidFill>
                  <a:srgbClr val="FF7F0E"/>
                </a:solidFill>
              </a:rPr>
              <a:t>Relazione</a:t>
            </a:r>
            <a:r>
              <a:rPr lang="en-GB" b="1" dirty="0" smtClean="0">
                <a:solidFill>
                  <a:srgbClr val="FF7F0E"/>
                </a:solidFill>
              </a:rPr>
              <a:t> </a:t>
            </a:r>
            <a:r>
              <a:rPr lang="en-GB" b="1" dirty="0" err="1" smtClean="0">
                <a:solidFill>
                  <a:srgbClr val="FF7F0E"/>
                </a:solidFill>
              </a:rPr>
              <a:t>Annuale</a:t>
            </a:r>
            <a:r>
              <a:rPr lang="en-GB" b="1" dirty="0" smtClean="0">
                <a:solidFill>
                  <a:srgbClr val="FF7F0E"/>
                </a:solidFill>
              </a:rPr>
              <a:t> di Performance </a:t>
            </a:r>
            <a:r>
              <a:rPr lang="en-GB" b="1" dirty="0" smtClean="0">
                <a:solidFill>
                  <a:srgbClr val="FF7F0E"/>
                </a:solidFill>
              </a:rPr>
              <a:t>(</a:t>
            </a:r>
            <a:r>
              <a:rPr lang="en-GB" b="1" dirty="0" err="1" smtClean="0">
                <a:solidFill>
                  <a:srgbClr val="FF7F0E"/>
                </a:solidFill>
              </a:rPr>
              <a:t>efficacia</a:t>
            </a:r>
            <a:r>
              <a:rPr lang="en-GB" b="1" dirty="0" smtClean="0">
                <a:solidFill>
                  <a:srgbClr val="FF7F0E"/>
                </a:solidFill>
              </a:rPr>
              <a:t> </a:t>
            </a:r>
            <a:r>
              <a:rPr lang="en-GB" b="1" dirty="0" err="1" smtClean="0">
                <a:solidFill>
                  <a:srgbClr val="FF7F0E"/>
                </a:solidFill>
              </a:rPr>
              <a:t>dell’attuazione</a:t>
            </a:r>
            <a:r>
              <a:rPr lang="en-GB" b="1" dirty="0" smtClean="0">
                <a:solidFill>
                  <a:srgbClr val="FF7F0E"/>
                </a:solidFill>
              </a:rPr>
              <a:t>)</a:t>
            </a:r>
            <a:endParaRPr lang="en-GB" b="1" dirty="0" smtClean="0">
              <a:solidFill>
                <a:srgbClr val="FF7F0E"/>
              </a:solidFill>
            </a:endParaRPr>
          </a:p>
          <a:p>
            <a:endParaRPr lang="en-GB" b="1" dirty="0" smtClean="0"/>
          </a:p>
          <a:p>
            <a:r>
              <a:rPr lang="en-GB" b="1" dirty="0" smtClean="0"/>
              <a:t>1) </a:t>
            </a:r>
            <a:r>
              <a:rPr lang="en-GB" b="1" dirty="0" err="1" smtClean="0"/>
              <a:t>Controllo</a:t>
            </a:r>
            <a:r>
              <a:rPr lang="en-GB" b="1" dirty="0" smtClean="0"/>
              <a:t> </a:t>
            </a:r>
            <a:r>
              <a:rPr lang="en-GB" b="1" dirty="0" smtClean="0"/>
              <a:t>Performance </a:t>
            </a:r>
            <a:r>
              <a:rPr lang="en-GB" b="1" dirty="0" err="1" smtClean="0"/>
              <a:t>Clearence</a:t>
            </a:r>
            <a:r>
              <a:rPr lang="en-GB" b="1" dirty="0"/>
              <a:t> </a:t>
            </a:r>
            <a:r>
              <a:rPr lang="en-GB" b="1" dirty="0" smtClean="0"/>
              <a:t>.. (</a:t>
            </a:r>
            <a:r>
              <a:rPr lang="en-GB" dirty="0" err="1" smtClean="0"/>
              <a:t>oltre</a:t>
            </a:r>
            <a:r>
              <a:rPr lang="en-GB" dirty="0" smtClean="0"/>
              <a:t> 2500 </a:t>
            </a:r>
            <a:r>
              <a:rPr lang="en-GB" dirty="0" err="1" smtClean="0"/>
              <a:t>Importi</a:t>
            </a:r>
            <a:r>
              <a:rPr lang="en-GB" dirty="0" smtClean="0"/>
              <a:t> </a:t>
            </a:r>
            <a:r>
              <a:rPr lang="en-GB" dirty="0" err="1" smtClean="0"/>
              <a:t>unitari</a:t>
            </a:r>
            <a:r>
              <a:rPr lang="en-GB" dirty="0" smtClean="0"/>
              <a:t> </a:t>
            </a:r>
            <a:r>
              <a:rPr lang="en-GB" dirty="0" err="1" smtClean="0"/>
              <a:t>pianificati</a:t>
            </a:r>
            <a:r>
              <a:rPr lang="en-GB" dirty="0" smtClean="0"/>
              <a:t>)</a:t>
            </a:r>
            <a:endParaRPr lang="en-GB" dirty="0" smtClean="0"/>
          </a:p>
          <a:p>
            <a:r>
              <a:rPr lang="en-GB" dirty="0" smtClean="0"/>
              <a:t>- </a:t>
            </a:r>
            <a:r>
              <a:rPr lang="en-GB" dirty="0" err="1" smtClean="0"/>
              <a:t>importo</a:t>
            </a:r>
            <a:r>
              <a:rPr lang="en-GB" dirty="0" smtClean="0"/>
              <a:t> </a:t>
            </a:r>
            <a:r>
              <a:rPr lang="en-GB" dirty="0" err="1" smtClean="0"/>
              <a:t>unitario</a:t>
            </a:r>
            <a:r>
              <a:rPr lang="en-GB" dirty="0" smtClean="0"/>
              <a:t> </a:t>
            </a:r>
            <a:r>
              <a:rPr lang="en-GB" dirty="0" err="1" smtClean="0"/>
              <a:t>programmato</a:t>
            </a:r>
            <a:r>
              <a:rPr lang="en-GB" dirty="0" smtClean="0"/>
              <a:t> </a:t>
            </a:r>
            <a:r>
              <a:rPr lang="en-GB" dirty="0" smtClean="0"/>
              <a:t>VS</a:t>
            </a:r>
            <a:r>
              <a:rPr lang="en-GB" dirty="0" smtClean="0"/>
              <a:t> </a:t>
            </a:r>
            <a:r>
              <a:rPr lang="en-GB" dirty="0" err="1" smtClean="0"/>
              <a:t>importo</a:t>
            </a:r>
            <a:r>
              <a:rPr lang="en-GB" dirty="0" smtClean="0"/>
              <a:t> </a:t>
            </a:r>
            <a:r>
              <a:rPr lang="en-GB" dirty="0" err="1" smtClean="0"/>
              <a:t>unitario</a:t>
            </a:r>
            <a:r>
              <a:rPr lang="en-GB" dirty="0" smtClean="0"/>
              <a:t> </a:t>
            </a:r>
            <a:r>
              <a:rPr lang="en-GB" dirty="0" err="1" smtClean="0"/>
              <a:t>realizzato</a:t>
            </a:r>
            <a:endParaRPr lang="en-GB" dirty="0" smtClean="0"/>
          </a:p>
          <a:p>
            <a:pPr marL="285750" indent="-285750">
              <a:buFontTx/>
              <a:buChar char="-"/>
            </a:pPr>
            <a:r>
              <a:rPr lang="en-GB" dirty="0" smtClean="0"/>
              <a:t>Solo </a:t>
            </a:r>
            <a:r>
              <a:rPr lang="en-GB" dirty="0" smtClean="0"/>
              <a:t>se </a:t>
            </a:r>
            <a:r>
              <a:rPr lang="en-GB" dirty="0" smtClean="0"/>
              <a:t> “</a:t>
            </a:r>
            <a:r>
              <a:rPr lang="en-GB" dirty="0" err="1" smtClean="0"/>
              <a:t>medio</a:t>
            </a:r>
            <a:r>
              <a:rPr lang="en-GB" dirty="0" smtClean="0"/>
              <a:t>”, in </a:t>
            </a:r>
            <a:r>
              <a:rPr lang="en-GB" dirty="0" err="1" smtClean="0"/>
              <a:t>caso</a:t>
            </a:r>
            <a:r>
              <a:rPr lang="en-GB" dirty="0" smtClean="0"/>
              <a:t> di </a:t>
            </a:r>
            <a:r>
              <a:rPr lang="en-GB" dirty="0" err="1" smtClean="0"/>
              <a:t>superamento</a:t>
            </a:r>
            <a:r>
              <a:rPr lang="en-GB" dirty="0" smtClean="0"/>
              <a:t> del </a:t>
            </a:r>
            <a:r>
              <a:rPr lang="en-GB" dirty="0" err="1" smtClean="0"/>
              <a:t>realizzato</a:t>
            </a:r>
            <a:r>
              <a:rPr lang="en-GB" dirty="0" smtClean="0"/>
              <a:t>, </a:t>
            </a:r>
            <a:r>
              <a:rPr lang="en-GB" dirty="0" smtClean="0"/>
              <a:t>SM </a:t>
            </a:r>
            <a:r>
              <a:rPr lang="en-GB" dirty="0" err="1" smtClean="0"/>
              <a:t>possono</a:t>
            </a:r>
            <a:r>
              <a:rPr lang="en-GB" dirty="0" smtClean="0"/>
              <a:t> </a:t>
            </a:r>
            <a:r>
              <a:rPr lang="en-GB" dirty="0" err="1" smtClean="0"/>
              <a:t>giustificare</a:t>
            </a:r>
            <a:r>
              <a:rPr lang="en-GB" dirty="0" smtClean="0"/>
              <a:t> con </a:t>
            </a:r>
            <a:r>
              <a:rPr lang="en-GB" dirty="0" err="1" smtClean="0"/>
              <a:t>importo</a:t>
            </a:r>
            <a:r>
              <a:rPr lang="en-GB" dirty="0" smtClean="0"/>
              <a:t> </a:t>
            </a:r>
            <a:r>
              <a:rPr lang="en-GB" dirty="0" err="1" smtClean="0"/>
              <a:t>unitario</a:t>
            </a:r>
            <a:r>
              <a:rPr lang="en-GB" dirty="0" smtClean="0"/>
              <a:t> </a:t>
            </a:r>
            <a:r>
              <a:rPr lang="en-GB" dirty="0" err="1" smtClean="0"/>
              <a:t>impegnato</a:t>
            </a:r>
            <a:r>
              <a:rPr lang="en-GB" dirty="0" smtClean="0"/>
              <a:t> &gt;=del </a:t>
            </a:r>
            <a:r>
              <a:rPr lang="en-GB" dirty="0" err="1" smtClean="0"/>
              <a:t>realizzato</a:t>
            </a:r>
            <a:endParaRPr lang="en-GB" b="1" dirty="0"/>
          </a:p>
          <a:p>
            <a:r>
              <a:rPr lang="en-GB" b="1" dirty="0" err="1" smtClean="0"/>
              <a:t>Conseguenze</a:t>
            </a:r>
            <a:r>
              <a:rPr lang="en-GB" b="1" dirty="0" smtClean="0"/>
              <a:t>: </a:t>
            </a:r>
            <a:r>
              <a:rPr lang="en-GB" dirty="0" smtClean="0"/>
              <a:t>se </a:t>
            </a:r>
            <a:r>
              <a:rPr lang="en-GB" dirty="0" smtClean="0"/>
              <a:t>la </a:t>
            </a:r>
            <a:r>
              <a:rPr lang="en-GB" dirty="0" err="1" smtClean="0"/>
              <a:t>spesa</a:t>
            </a:r>
            <a:r>
              <a:rPr lang="en-GB" dirty="0" smtClean="0"/>
              <a:t> non ha un output </a:t>
            </a:r>
            <a:r>
              <a:rPr lang="en-GB" dirty="0" err="1" smtClean="0"/>
              <a:t>corrispondente</a:t>
            </a:r>
            <a:r>
              <a:rPr lang="en-GB" dirty="0" smtClean="0"/>
              <a:t> e </a:t>
            </a:r>
            <a:r>
              <a:rPr lang="en-GB" dirty="0" err="1" smtClean="0"/>
              <a:t>supera</a:t>
            </a:r>
            <a:r>
              <a:rPr lang="en-GB" dirty="0" smtClean="0"/>
              <a:t> 50%,</a:t>
            </a:r>
            <a:r>
              <a:rPr lang="en-GB" dirty="0" smtClean="0">
                <a:sym typeface="Wingdings" panose="05000000000000000000" pitchFamily="2" charset="2"/>
              </a:rPr>
              <a:t></a:t>
            </a:r>
            <a:r>
              <a:rPr lang="en-GB" dirty="0" smtClean="0"/>
              <a:t> </a:t>
            </a:r>
            <a:r>
              <a:rPr lang="en-GB" dirty="0" err="1" smtClean="0"/>
              <a:t>riduzione</a:t>
            </a:r>
            <a:r>
              <a:rPr lang="en-GB" dirty="0" smtClean="0"/>
              <a:t> </a:t>
            </a:r>
            <a:r>
              <a:rPr lang="en-GB" dirty="0" err="1" smtClean="0"/>
              <a:t>dei</a:t>
            </a:r>
            <a:r>
              <a:rPr lang="en-GB" dirty="0" smtClean="0"/>
              <a:t> </a:t>
            </a:r>
            <a:r>
              <a:rPr lang="en-GB" dirty="0" err="1" smtClean="0"/>
              <a:t>pagamenti</a:t>
            </a:r>
            <a:endParaRPr lang="en-GB" dirty="0"/>
          </a:p>
          <a:p>
            <a:endParaRPr lang="en-GB" dirty="0"/>
          </a:p>
        </p:txBody>
      </p:sp>
      <p:pic>
        <p:nvPicPr>
          <p:cNvPr id="5" name="Picture 2" descr="Vettore Di Disegno Dell&amp;#39;icona Del Paracadute, Vettore, Paracadute, Design  PNG e Vector per il download gratui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8518" y="1216699"/>
            <a:ext cx="2289655" cy="228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Fumetto 4 5"/>
          <p:cNvSpPr/>
          <p:nvPr/>
        </p:nvSpPr>
        <p:spPr>
          <a:xfrm>
            <a:off x="10154653" y="19349"/>
            <a:ext cx="1934061" cy="843492"/>
          </a:xfrm>
          <a:prstGeom prst="cloudCallout">
            <a:avLst>
              <a:gd name="adj1" fmla="val -28898"/>
              <a:gd name="adj2" fmla="val 112452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500" dirty="0" smtClean="0">
                <a:solidFill>
                  <a:schemeClr val="tx1"/>
                </a:solidFill>
              </a:rPr>
              <a:t>Sistema </a:t>
            </a:r>
            <a:r>
              <a:rPr lang="en-GB" sz="1500" dirty="0" err="1" smtClean="0">
                <a:solidFill>
                  <a:schemeClr val="tx1"/>
                </a:solidFill>
              </a:rPr>
              <a:t>informativo</a:t>
            </a:r>
            <a:endParaRPr lang="en-GB" sz="1500" dirty="0">
              <a:solidFill>
                <a:schemeClr val="tx1"/>
              </a:solidFill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228748" y="3371391"/>
            <a:ext cx="1034941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i="1" dirty="0" smtClean="0"/>
              <a:t>Annuale </a:t>
            </a:r>
            <a:r>
              <a:rPr lang="it-IT" i="1" dirty="0" smtClean="0"/>
              <a:t>monitoraggio del progresso degli </a:t>
            </a:r>
            <a:r>
              <a:rPr lang="it-IT" b="1" i="1" dirty="0" smtClean="0"/>
              <a:t>indicatori di risultato </a:t>
            </a:r>
            <a:r>
              <a:rPr lang="it-IT" i="1" dirty="0" smtClean="0"/>
              <a:t>e confronto con i milestone programmati (oggetto di esame </a:t>
            </a:r>
            <a:r>
              <a:rPr lang="it-IT" i="1" dirty="0" smtClean="0"/>
              <a:t>annuale</a:t>
            </a:r>
            <a:r>
              <a:rPr lang="it-IT" i="1" dirty="0"/>
              <a:t> </a:t>
            </a:r>
            <a:r>
              <a:rPr lang="it-IT" i="1" dirty="0" smtClean="0"/>
              <a:t>e importante per giustificare le modifiche del Piano)</a:t>
            </a:r>
            <a:endParaRPr lang="it-IT" i="1" dirty="0" smtClean="0"/>
          </a:p>
          <a:p>
            <a:pPr algn="just"/>
            <a:endParaRPr lang="it-IT" dirty="0"/>
          </a:p>
          <a:p>
            <a:pPr algn="just"/>
            <a:r>
              <a:rPr lang="it-IT" b="1" dirty="0" smtClean="0"/>
              <a:t>2) VERIFICA </a:t>
            </a:r>
            <a:r>
              <a:rPr lang="it-IT" b="1" dirty="0" smtClean="0"/>
              <a:t>BIENNALE di </a:t>
            </a:r>
            <a:r>
              <a:rPr lang="it-IT" b="1" dirty="0" smtClean="0"/>
              <a:t>PERFORMANCE REVIEW</a:t>
            </a:r>
            <a:endParaRPr lang="it-IT" b="1" dirty="0" smtClean="0"/>
          </a:p>
          <a:p>
            <a:pPr algn="just"/>
            <a:r>
              <a:rPr lang="it-IT" dirty="0" smtClean="0"/>
              <a:t>- Su un set </a:t>
            </a:r>
            <a:r>
              <a:rPr lang="it-IT" dirty="0" smtClean="0"/>
              <a:t>ristretto di </a:t>
            </a:r>
            <a:r>
              <a:rPr lang="it-IT" dirty="0" smtClean="0"/>
              <a:t>21 dei 41 </a:t>
            </a:r>
            <a:r>
              <a:rPr lang="it-IT" dirty="0" smtClean="0"/>
              <a:t>indicatori predeterminati </a:t>
            </a:r>
            <a:r>
              <a:rPr lang="it-IT" dirty="0" smtClean="0"/>
              <a:t>si verifica </a:t>
            </a:r>
            <a:r>
              <a:rPr lang="it-IT" dirty="0" smtClean="0"/>
              <a:t>il raggiungimento del </a:t>
            </a:r>
            <a:r>
              <a:rPr lang="it-IT" dirty="0" smtClean="0"/>
              <a:t>valore </a:t>
            </a:r>
            <a:r>
              <a:rPr lang="it-IT" dirty="0" smtClean="0"/>
              <a:t>programmato e valore realizzato può avere delle conseguenze</a:t>
            </a:r>
          </a:p>
          <a:p>
            <a:pPr algn="just"/>
            <a:r>
              <a:rPr lang="it-IT" dirty="0" smtClean="0"/>
              <a:t>- </a:t>
            </a:r>
            <a:r>
              <a:rPr lang="it-IT" dirty="0" smtClean="0"/>
              <a:t>2025, 2026, 2027 se realizzato è inferiore del 35%, 35% e 25% -&gt; </a:t>
            </a:r>
            <a:r>
              <a:rPr lang="it-IT" b="1" dirty="0" smtClean="0"/>
              <a:t>Piano d’azione</a:t>
            </a:r>
          </a:p>
          <a:p>
            <a:pPr algn="just"/>
            <a:r>
              <a:rPr lang="it-IT" b="1" dirty="0" smtClean="0"/>
              <a:t>Conseguenze </a:t>
            </a:r>
            <a:r>
              <a:rPr lang="it-IT" b="1" dirty="0" smtClean="0"/>
              <a:t>finanziarie SOLO </a:t>
            </a:r>
            <a:r>
              <a:rPr lang="it-IT" b="1" dirty="0" smtClean="0"/>
              <a:t>SE:</a:t>
            </a:r>
            <a:r>
              <a:rPr lang="it-IT" dirty="0" smtClean="0"/>
              <a:t> </a:t>
            </a:r>
            <a:r>
              <a:rPr lang="it-IT" dirty="0" smtClean="0"/>
              <a:t>Piano d’azione non è inviato, o palesemente insufficiente o non è </a:t>
            </a:r>
            <a:r>
              <a:rPr lang="it-IT" dirty="0" err="1" smtClean="0"/>
              <a:t>attuato</a:t>
            </a:r>
            <a:r>
              <a:rPr lang="it-IT" dirty="0" err="1" smtClean="0">
                <a:sym typeface="Wingdings" panose="05000000000000000000" pitchFamily="2" charset="2"/>
              </a:rPr>
              <a:t></a:t>
            </a:r>
            <a:r>
              <a:rPr lang="it-IT" dirty="0" err="1" smtClean="0"/>
              <a:t>SOSPENSIONE</a:t>
            </a:r>
            <a:r>
              <a:rPr lang="it-IT" dirty="0" smtClean="0"/>
              <a:t> </a:t>
            </a:r>
            <a:r>
              <a:rPr lang="it-IT" dirty="0" smtClean="0"/>
              <a:t>DEL PAGAMENTI (2025-2027)	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455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0F8790FA-F710-5642-BE6A-3375459149A9}"/>
              </a:ext>
            </a:extLst>
          </p:cNvPr>
          <p:cNvSpPr txBox="1"/>
          <p:nvPr/>
        </p:nvSpPr>
        <p:spPr>
          <a:xfrm>
            <a:off x="1409700" y="3997779"/>
            <a:ext cx="47773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chemeClr val="bg1"/>
                </a:solidFill>
                <a:latin typeface="Century Gothic" panose="020B0502020202020204" pitchFamily="34" charset="0"/>
                <a:hlinkClick r:id="rId2"/>
              </a:rPr>
              <a:t>Beatrice.camaioni@crea.gov.it</a:t>
            </a:r>
            <a:r>
              <a:rPr lang="it-IT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</a:p>
          <a:p>
            <a:pPr algn="l">
              <a:lnSpc>
                <a:spcPct val="100000"/>
              </a:lnSpc>
            </a:pPr>
            <a:endParaRPr lang="it-IT" sz="2000" b="0" i="0" dirty="0" smtClean="0">
              <a:solidFill>
                <a:schemeClr val="bg1"/>
              </a:solidFill>
              <a:latin typeface="Century Gothic" panose="020B0502020202020204" pitchFamily="34" charset="0"/>
              <a:hlinkClick r:id="rId3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algn="l">
              <a:lnSpc>
                <a:spcPct val="100000"/>
              </a:lnSpc>
            </a:pPr>
            <a:r>
              <a:rPr lang="it-IT" sz="2000" b="0" i="0" dirty="0" smtClean="0">
                <a:solidFill>
                  <a:schemeClr val="bg1"/>
                </a:solidFill>
                <a:latin typeface="Century Gothic" panose="020B0502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Roberto.cagliero@crea.gov.it</a:t>
            </a:r>
            <a:endParaRPr lang="it-IT" sz="2000" b="0" i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921778CA-4F04-E34B-848B-68B0AA51C402}"/>
              </a:ext>
            </a:extLst>
          </p:cNvPr>
          <p:cNvSpPr txBox="1"/>
          <p:nvPr/>
        </p:nvSpPr>
        <p:spPr>
          <a:xfrm>
            <a:off x="1385848" y="2722005"/>
            <a:ext cx="47118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3200" b="0" i="0" dirty="0">
                <a:solidFill>
                  <a:schemeClr val="bg1"/>
                </a:solidFill>
                <a:latin typeface="Century Gothic" panose="020B0502020202020204" pitchFamily="34" charset="0"/>
                <a:cs typeface="Arial Narrow" panose="020B0604020202020204" pitchFamily="34" charset="0"/>
              </a:rPr>
              <a:t>Grazie per l’attenzione</a:t>
            </a:r>
          </a:p>
        </p:txBody>
      </p:sp>
    </p:spTree>
    <p:extLst>
      <p:ext uri="{BB962C8B-B14F-4D97-AF65-F5344CB8AC3E}">
        <p14:creationId xmlns:p14="http://schemas.microsoft.com/office/powerpoint/2010/main" val="2249834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5"/>
          <p:cNvSpPr txBox="1"/>
          <p:nvPr/>
        </p:nvSpPr>
        <p:spPr>
          <a:xfrm>
            <a:off x="1256234" y="6424128"/>
            <a:ext cx="8905001" cy="344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20000"/>
              </a:lnSpc>
              <a:buClr>
                <a:srgbClr val="FFFFFF"/>
              </a:buClr>
              <a:buSzPts val="1400"/>
            </a:pPr>
            <a:r>
              <a:rPr lang="en-US" sz="933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THIS PROJECT HAS RECEIVED FUNDING FROM THE EUROPEAN UNION’S HORIZON 2020 RESEARCH AND INNOVATION PROGRAMME UNDER GRANT AGREEMENT N° 101000788.</a:t>
            </a:r>
            <a:endParaRPr sz="1200" dirty="0"/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35B29CF9-2B3E-4E26-A568-5893ED7D7243}"/>
              </a:ext>
            </a:extLst>
          </p:cNvPr>
          <p:cNvSpPr txBox="1"/>
          <p:nvPr/>
        </p:nvSpPr>
        <p:spPr>
          <a:xfrm>
            <a:off x="2098307" y="302064"/>
            <a:ext cx="791951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3200" b="1" dirty="0" smtClean="0">
                <a:solidFill>
                  <a:srgbClr val="FF990D"/>
                </a:solidFill>
              </a:rPr>
              <a:t>Che cosa è il nuovo modello di attuazione</a:t>
            </a:r>
            <a:endParaRPr lang="en-US" sz="3200" dirty="0">
              <a:solidFill>
                <a:srgbClr val="FF990D"/>
              </a:solidFill>
            </a:endParaRP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633AE0D2-D740-AFEE-F8D7-66B4437FF7E1}"/>
              </a:ext>
            </a:extLst>
          </p:cNvPr>
          <p:cNvSpPr txBox="1"/>
          <p:nvPr/>
        </p:nvSpPr>
        <p:spPr>
          <a:xfrm>
            <a:off x="11201" y="881292"/>
            <a:ext cx="12191999" cy="59402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dirty="0" smtClean="0"/>
              <a:t>3 principali novità:</a:t>
            </a:r>
          </a:p>
          <a:p>
            <a:pPr marL="285750" indent="-285750" algn="just">
              <a:buFontTx/>
              <a:buChar char="-"/>
            </a:pPr>
            <a:r>
              <a:rPr lang="it-IT" dirty="0" smtClean="0"/>
              <a:t>Un unico piano nazionale</a:t>
            </a:r>
          </a:p>
          <a:p>
            <a:pPr marL="285750" indent="-285750" algn="just">
              <a:buFontTx/>
              <a:buChar char="-"/>
            </a:pPr>
            <a:r>
              <a:rPr lang="it-IT" dirty="0" smtClean="0"/>
              <a:t>Un’unica architettura programmatoria per Pagamento diretti, OCM, e sviluppo rurale</a:t>
            </a:r>
          </a:p>
          <a:p>
            <a:pPr marL="285750" indent="-285750" algn="just">
              <a:buFontTx/>
              <a:buChar char="-"/>
            </a:pPr>
            <a:r>
              <a:rPr lang="it-IT" dirty="0" smtClean="0"/>
              <a:t>Nuovo modello di Attuazione </a:t>
            </a:r>
            <a:endParaRPr lang="it-IT" dirty="0"/>
          </a:p>
          <a:p>
            <a:pPr algn="just"/>
            <a:endParaRPr lang="it-IT" dirty="0" smtClean="0"/>
          </a:p>
          <a:p>
            <a:pPr algn="just"/>
            <a:endParaRPr lang="it-IT" dirty="0"/>
          </a:p>
          <a:p>
            <a:pPr algn="just"/>
            <a:r>
              <a:rPr lang="it-IT" dirty="0" smtClean="0"/>
              <a:t>Il</a:t>
            </a:r>
            <a:r>
              <a:rPr lang="it-IT" dirty="0"/>
              <a:t> </a:t>
            </a:r>
            <a:r>
              <a:rPr lang="it-IT" i="1" dirty="0"/>
              <a:t>New Delivery Model </a:t>
            </a:r>
            <a:r>
              <a:rPr lang="it-IT" dirty="0"/>
              <a:t>(NDM), </a:t>
            </a:r>
            <a:r>
              <a:rPr lang="it-IT" dirty="0" smtClean="0"/>
              <a:t>è un sistema di governance che </a:t>
            </a:r>
            <a:r>
              <a:rPr lang="it-IT" dirty="0"/>
              <a:t>dovrebbe </a:t>
            </a:r>
            <a:r>
              <a:rPr lang="it-IT" dirty="0" smtClean="0"/>
              <a:t>permettere </a:t>
            </a:r>
            <a:r>
              <a:rPr lang="it-IT" dirty="0"/>
              <a:t>il </a:t>
            </a:r>
            <a:r>
              <a:rPr lang="it-IT" dirty="0" smtClean="0"/>
              <a:t>passaggio </a:t>
            </a:r>
            <a:r>
              <a:rPr lang="it-IT" dirty="0"/>
              <a:t>dall'attuale approccio basato sulla conformità a un approccio basato </a:t>
            </a:r>
            <a:r>
              <a:rPr lang="it-IT" dirty="0" smtClean="0"/>
              <a:t>sui risultati e le prestazioni,  e misurare l’efficacia dell’attuazione </a:t>
            </a:r>
            <a:r>
              <a:rPr lang="it-IT" dirty="0" smtClean="0">
                <a:sym typeface="Wingdings" panose="05000000000000000000" pitchFamily="2" charset="2"/>
              </a:rPr>
              <a:t>(EFFICACIA DELL’ATTUAZIONE=</a:t>
            </a:r>
            <a:r>
              <a:rPr lang="it-IT" b="1" dirty="0" smtClean="0">
                <a:solidFill>
                  <a:srgbClr val="108170"/>
                </a:solidFill>
                <a:sym typeface="Wingdings" panose="05000000000000000000" pitchFamily="2" charset="2"/>
              </a:rPr>
              <a:t>PERFORMANCE)</a:t>
            </a:r>
          </a:p>
          <a:p>
            <a:pPr algn="just"/>
            <a:endParaRPr lang="it-IT" b="1" dirty="0">
              <a:solidFill>
                <a:srgbClr val="108170"/>
              </a:solidFill>
              <a:sym typeface="Wingdings" panose="05000000000000000000" pitchFamily="2" charset="2"/>
            </a:endParaRPr>
          </a:p>
          <a:p>
            <a:pPr algn="just"/>
            <a:r>
              <a:rPr lang="it-IT" dirty="0" smtClean="0"/>
              <a:t>Per misurare la perfomance un ruolo centrale è svolto dagli </a:t>
            </a:r>
            <a:r>
              <a:rPr lang="it-IT" b="1" dirty="0" smtClean="0">
                <a:solidFill>
                  <a:srgbClr val="108170"/>
                </a:solidFill>
              </a:rPr>
              <a:t>INDICATORI</a:t>
            </a:r>
            <a:r>
              <a:rPr lang="it-IT" dirty="0" smtClean="0"/>
              <a:t> </a:t>
            </a:r>
            <a:r>
              <a:rPr lang="it-IT" dirty="0"/>
              <a:t>sia in </a:t>
            </a:r>
            <a:r>
              <a:rPr lang="it-IT" u="sng" dirty="0"/>
              <a:t>fase di programmazione </a:t>
            </a:r>
            <a:r>
              <a:rPr lang="it-IT" dirty="0"/>
              <a:t>sia di </a:t>
            </a:r>
            <a:r>
              <a:rPr lang="it-IT" dirty="0" smtClean="0"/>
              <a:t>attuazione</a:t>
            </a:r>
          </a:p>
          <a:p>
            <a:pPr algn="just"/>
            <a:endParaRPr lang="it-IT" b="1" dirty="0" smtClean="0">
              <a:solidFill>
                <a:srgbClr val="108170"/>
              </a:solidFill>
            </a:endParaRPr>
          </a:p>
          <a:p>
            <a:pPr algn="just"/>
            <a:r>
              <a:rPr lang="it-IT" dirty="0" smtClean="0">
                <a:solidFill>
                  <a:srgbClr val="108170"/>
                </a:solidFill>
              </a:rPr>
              <a:t>QUADRO COMUNE DEGLI INDICATORI (</a:t>
            </a:r>
            <a:r>
              <a:rPr lang="it-IT" dirty="0" smtClean="0"/>
              <a:t>allegato I del Regolamento 2115) - parte saliente del «</a:t>
            </a:r>
            <a:r>
              <a:rPr lang="it-IT" b="1" dirty="0" smtClean="0">
                <a:solidFill>
                  <a:srgbClr val="108170"/>
                </a:solidFill>
              </a:rPr>
              <a:t>Quadro </a:t>
            </a:r>
            <a:r>
              <a:rPr lang="it-IT" b="1" dirty="0">
                <a:solidFill>
                  <a:srgbClr val="108170"/>
                </a:solidFill>
              </a:rPr>
              <a:t>di riferimento per l’efficacia </a:t>
            </a:r>
            <a:r>
              <a:rPr lang="it-IT" b="1" dirty="0" smtClean="0">
                <a:solidFill>
                  <a:srgbClr val="108170"/>
                </a:solidFill>
              </a:rPr>
              <a:t>dell’attuazione</a:t>
            </a:r>
            <a:r>
              <a:rPr lang="it-IT" dirty="0" smtClean="0"/>
              <a:t>» (</a:t>
            </a:r>
            <a:r>
              <a:rPr lang="it-IT" b="1" dirty="0" smtClean="0"/>
              <a:t>Perfomance </a:t>
            </a:r>
            <a:r>
              <a:rPr lang="it-IT" b="1" dirty="0" err="1" smtClean="0"/>
              <a:t>Monitoring</a:t>
            </a:r>
            <a:r>
              <a:rPr lang="it-IT" b="1" dirty="0" smtClean="0"/>
              <a:t> and Evaluation Framework – PMEF</a:t>
            </a:r>
            <a:r>
              <a:rPr lang="it-IT" dirty="0" smtClean="0"/>
              <a:t>) – </a:t>
            </a:r>
            <a:r>
              <a:rPr lang="it-IT" i="1" dirty="0" smtClean="0"/>
              <a:t>….consente </a:t>
            </a:r>
            <a:r>
              <a:rPr lang="it-IT" i="1" dirty="0"/>
              <a:t>la rendicontazione, il monitoraggio e la valutazione dell’efficacia dell’attuazione del piano strategico della PAC nel corso della sua attuazione.</a:t>
            </a:r>
            <a:endParaRPr lang="it-IT" i="1" dirty="0"/>
          </a:p>
          <a:p>
            <a:pPr algn="just"/>
            <a:endParaRPr lang="it-IT" dirty="0" smtClean="0"/>
          </a:p>
          <a:p>
            <a:pPr algn="just"/>
            <a:endParaRPr lang="it-IT" dirty="0" smtClean="0"/>
          </a:p>
          <a:p>
            <a:pPr algn="just"/>
            <a:endParaRPr lang="it-IT" dirty="0"/>
          </a:p>
          <a:p>
            <a:pPr algn="just"/>
            <a:endParaRPr lang="it-IT" sz="1867" dirty="0" smtClean="0">
              <a:solidFill>
                <a:schemeClr val="bg1"/>
              </a:solidFill>
              <a:latin typeface="Titillium Web" panose="00000500000000000000" pitchFamily="2" charset="0"/>
            </a:endParaRPr>
          </a:p>
          <a:p>
            <a:pPr algn="just"/>
            <a:endParaRPr lang="it-IT" sz="1867" dirty="0">
              <a:solidFill>
                <a:schemeClr val="bg1"/>
              </a:solidFill>
              <a:latin typeface="Titillium Web" panose="00000500000000000000" pitchFamily="2" charset="0"/>
            </a:endParaRPr>
          </a:p>
          <a:p>
            <a:pPr algn="just"/>
            <a:endParaRPr lang="it-IT" sz="1867" dirty="0">
              <a:solidFill>
                <a:schemeClr val="bg1"/>
              </a:solidFill>
              <a:latin typeface="Titillium Web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991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77003" y="985353"/>
            <a:ext cx="1212462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it-IT" dirty="0"/>
          </a:p>
          <a:p>
            <a:pPr algn="just"/>
            <a:r>
              <a:rPr lang="it-IT" dirty="0" smtClean="0"/>
              <a:t>Gli obiettivi del QUADRO  </a:t>
            </a:r>
            <a:r>
              <a:rPr lang="it-IT" dirty="0"/>
              <a:t>DI RIFERIMENTO DELL’EFFICACAI DELL’ATTUAZIONE COMUNE DEGLI INDICATORI: </a:t>
            </a:r>
            <a:r>
              <a:rPr lang="it-IT" dirty="0" smtClean="0"/>
              <a:t>(</a:t>
            </a:r>
            <a:r>
              <a:rPr lang="it-IT" b="1" dirty="0" smtClean="0">
                <a:solidFill>
                  <a:srgbClr val="108170"/>
                </a:solidFill>
              </a:rPr>
              <a:t>PMEF</a:t>
            </a:r>
            <a:r>
              <a:rPr lang="it-IT" dirty="0" smtClean="0"/>
              <a:t>)</a:t>
            </a:r>
          </a:p>
          <a:p>
            <a:pPr algn="just"/>
            <a:endParaRPr lang="it-IT" dirty="0" smtClean="0"/>
          </a:p>
          <a:p>
            <a:pPr algn="just"/>
            <a:r>
              <a:rPr lang="it-IT" dirty="0" smtClean="0"/>
              <a:t>a</a:t>
            </a:r>
            <a:r>
              <a:rPr lang="it-IT" i="1" dirty="0" smtClean="0"/>
              <a:t>) </a:t>
            </a:r>
            <a:r>
              <a:rPr lang="it-IT" b="1" i="1" dirty="0" smtClean="0"/>
              <a:t>valutare</a:t>
            </a:r>
            <a:r>
              <a:rPr lang="it-IT" i="1" dirty="0" smtClean="0"/>
              <a:t> </a:t>
            </a:r>
            <a:r>
              <a:rPr lang="it-IT" i="1" dirty="0"/>
              <a:t>l’impatto, l’efficacia, l’efficienza, la pertinenza, la coerenza e il valore aggiunto a livello di Unione della </a:t>
            </a:r>
            <a:r>
              <a:rPr lang="it-IT" i="1" u="sng" dirty="0"/>
              <a:t>PAC;</a:t>
            </a:r>
          </a:p>
          <a:p>
            <a:pPr algn="just"/>
            <a:r>
              <a:rPr lang="it-IT" i="1" dirty="0" smtClean="0"/>
              <a:t>b) monitorare </a:t>
            </a:r>
            <a:r>
              <a:rPr lang="it-IT" i="1" dirty="0"/>
              <a:t>i </a:t>
            </a:r>
            <a:r>
              <a:rPr lang="it-IT" i="1" u="sng" dirty="0"/>
              <a:t>progressi</a:t>
            </a:r>
            <a:r>
              <a:rPr lang="it-IT" i="1" dirty="0"/>
              <a:t> compiuti verso il raggiungimento dei</a:t>
            </a:r>
            <a:r>
              <a:rPr lang="it-IT" b="1" i="1" dirty="0"/>
              <a:t> </a:t>
            </a:r>
            <a:r>
              <a:rPr lang="it-IT" b="1" i="1" u="sng" dirty="0"/>
              <a:t>target finali</a:t>
            </a:r>
            <a:r>
              <a:rPr lang="it-IT" i="1" u="sng" dirty="0"/>
              <a:t> </a:t>
            </a:r>
            <a:r>
              <a:rPr lang="it-IT" i="1" dirty="0"/>
              <a:t>dei piani strategici della PAC;</a:t>
            </a:r>
          </a:p>
          <a:p>
            <a:pPr algn="just"/>
            <a:r>
              <a:rPr lang="it-IT" i="1" dirty="0" smtClean="0"/>
              <a:t>c) valutare </a:t>
            </a:r>
            <a:r>
              <a:rPr lang="it-IT" i="1" dirty="0"/>
              <a:t>l’impatto, l’efficacia, l’efficienza, la pertinenza e la coerenza degli </a:t>
            </a:r>
            <a:r>
              <a:rPr lang="it-IT" b="1" i="1" dirty="0"/>
              <a:t>interventi</a:t>
            </a:r>
            <a:r>
              <a:rPr lang="it-IT" i="1" dirty="0"/>
              <a:t> dei piani strategici della PAC;</a:t>
            </a:r>
          </a:p>
          <a:p>
            <a:pPr algn="just"/>
            <a:r>
              <a:rPr lang="it-IT" i="1" dirty="0" smtClean="0"/>
              <a:t>d) favorire </a:t>
            </a:r>
            <a:r>
              <a:rPr lang="it-IT" i="1" dirty="0"/>
              <a:t>un processo di apprendimento comune connesso all’attività di monitoraggio e di valutazione.</a:t>
            </a:r>
          </a:p>
          <a:p>
            <a:pPr algn="just"/>
            <a:endParaRPr lang="it-IT" dirty="0" smtClean="0"/>
          </a:p>
        </p:txBody>
      </p:sp>
      <p:pic>
        <p:nvPicPr>
          <p:cNvPr id="4" name="Picture 5" descr="Performance Monitoring and Evaluation Framework | The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60" y="3580599"/>
            <a:ext cx="9902758" cy="3031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tangolo 4"/>
          <p:cNvSpPr/>
          <p:nvPr/>
        </p:nvSpPr>
        <p:spPr>
          <a:xfrm>
            <a:off x="2327891" y="597387"/>
            <a:ext cx="72527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200" b="1" dirty="0">
                <a:solidFill>
                  <a:srgbClr val="FF990D"/>
                </a:solidFill>
              </a:rPr>
              <a:t>Che cosa è il nuovo modello di attuazione</a:t>
            </a:r>
            <a:endParaRPr lang="en-US" sz="3200" dirty="0">
              <a:solidFill>
                <a:srgbClr val="FF990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20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231639" y="462633"/>
            <a:ext cx="7025513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100" b="1" dirty="0">
                <a:solidFill>
                  <a:srgbClr val="FF990D"/>
                </a:solidFill>
              </a:rPr>
              <a:t>Che cosa è il nuovo modello di attuazione</a:t>
            </a:r>
            <a:endParaRPr lang="en-US" sz="3100" dirty="0">
              <a:solidFill>
                <a:srgbClr val="FF990D"/>
              </a:solidFill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733833E9-1E9D-42DC-BF30-C4DA33D17CF7}"/>
              </a:ext>
            </a:extLst>
          </p:cNvPr>
          <p:cNvSpPr txBox="1"/>
          <p:nvPr/>
        </p:nvSpPr>
        <p:spPr>
          <a:xfrm>
            <a:off x="613801" y="2147994"/>
            <a:ext cx="94434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it-IT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it-IT" dirty="0"/>
          </a:p>
          <a:p>
            <a:endParaRPr lang="it-IT" sz="2400" dirty="0"/>
          </a:p>
        </p:txBody>
      </p:sp>
      <p:sp>
        <p:nvSpPr>
          <p:cNvPr id="6" name="Pentagono 7">
            <a:extLst>
              <a:ext uri="{FF2B5EF4-FFF2-40B4-BE49-F238E27FC236}">
                <a16:creationId xmlns:a16="http://schemas.microsoft.com/office/drawing/2014/main" id="{3822A28D-8283-4F39-9D65-72CD55633DF0}"/>
              </a:ext>
            </a:extLst>
          </p:cNvPr>
          <p:cNvSpPr/>
          <p:nvPr/>
        </p:nvSpPr>
        <p:spPr>
          <a:xfrm>
            <a:off x="358827" y="2737114"/>
            <a:ext cx="2578979" cy="772994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err="1">
                <a:solidFill>
                  <a:schemeClr val="accent1"/>
                </a:solidFill>
              </a:rPr>
              <a:t>Collegati</a:t>
            </a:r>
            <a:r>
              <a:rPr lang="en-GB" b="1" dirty="0">
                <a:solidFill>
                  <a:schemeClr val="accent1"/>
                </a:solidFill>
              </a:rPr>
              <a:t> </a:t>
            </a:r>
            <a:r>
              <a:rPr lang="en-GB" b="1" dirty="0" err="1" smtClean="0">
                <a:solidFill>
                  <a:schemeClr val="accent1"/>
                </a:solidFill>
              </a:rPr>
              <a:t>all’intervento</a:t>
            </a:r>
            <a:endParaRPr lang="en-GB" b="1" dirty="0">
              <a:solidFill>
                <a:schemeClr val="accent1"/>
              </a:solidFill>
            </a:endParaRPr>
          </a:p>
        </p:txBody>
      </p:sp>
      <p:sp>
        <p:nvSpPr>
          <p:cNvPr id="7" name="Pentagono 8">
            <a:extLst>
              <a:ext uri="{FF2B5EF4-FFF2-40B4-BE49-F238E27FC236}">
                <a16:creationId xmlns:a16="http://schemas.microsoft.com/office/drawing/2014/main" id="{CA7E72FF-F17B-44C2-8EE9-C11667EFF8B5}"/>
              </a:ext>
            </a:extLst>
          </p:cNvPr>
          <p:cNvSpPr/>
          <p:nvPr/>
        </p:nvSpPr>
        <p:spPr>
          <a:xfrm>
            <a:off x="358828" y="3715280"/>
            <a:ext cx="2449314" cy="772994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500" b="1" dirty="0" err="1">
                <a:solidFill>
                  <a:schemeClr val="accent1"/>
                </a:solidFill>
              </a:rPr>
              <a:t>Collegati</a:t>
            </a:r>
            <a:r>
              <a:rPr lang="en-GB" sz="1500" b="1" dirty="0">
                <a:solidFill>
                  <a:schemeClr val="accent1"/>
                </a:solidFill>
              </a:rPr>
              <a:t> OS </a:t>
            </a:r>
            <a:r>
              <a:rPr lang="en-GB" sz="1500" b="1" dirty="0" smtClean="0">
                <a:solidFill>
                  <a:schemeClr val="accent1"/>
                </a:solidFill>
              </a:rPr>
              <a:t>– </a:t>
            </a:r>
            <a:r>
              <a:rPr lang="en-GB" sz="1500" b="1" dirty="0">
                <a:solidFill>
                  <a:schemeClr val="accent1"/>
                </a:solidFill>
              </a:rPr>
              <a:t>ma </a:t>
            </a:r>
            <a:r>
              <a:rPr lang="en-GB" sz="1500" b="1" dirty="0" err="1">
                <a:solidFill>
                  <a:schemeClr val="accent1"/>
                </a:solidFill>
              </a:rPr>
              <a:t>anche</a:t>
            </a:r>
            <a:r>
              <a:rPr lang="en-GB" sz="1500" b="1" dirty="0">
                <a:solidFill>
                  <a:schemeClr val="accent1"/>
                </a:solidFill>
              </a:rPr>
              <a:t> </a:t>
            </a:r>
            <a:r>
              <a:rPr lang="en-GB" sz="1500" b="1" dirty="0" err="1">
                <a:solidFill>
                  <a:schemeClr val="accent1"/>
                </a:solidFill>
              </a:rPr>
              <a:t>alla</a:t>
            </a:r>
            <a:r>
              <a:rPr lang="en-GB" sz="1500" b="1" dirty="0">
                <a:solidFill>
                  <a:schemeClr val="accent1"/>
                </a:solidFill>
              </a:rPr>
              <a:t> </a:t>
            </a:r>
            <a:r>
              <a:rPr lang="en-GB" sz="1500" b="1" dirty="0" err="1">
                <a:solidFill>
                  <a:schemeClr val="accent1"/>
                </a:solidFill>
              </a:rPr>
              <a:t>natura</a:t>
            </a:r>
            <a:r>
              <a:rPr lang="en-GB" sz="1500" b="1" dirty="0">
                <a:solidFill>
                  <a:schemeClr val="accent1"/>
                </a:solidFill>
              </a:rPr>
              <a:t> </a:t>
            </a:r>
            <a:r>
              <a:rPr lang="en-GB" sz="1500" b="1" dirty="0" err="1">
                <a:solidFill>
                  <a:schemeClr val="accent1"/>
                </a:solidFill>
              </a:rPr>
              <a:t>dell’intervento</a:t>
            </a:r>
            <a:endParaRPr lang="en-GB" sz="1500" b="1" dirty="0">
              <a:solidFill>
                <a:schemeClr val="accent1"/>
              </a:solidFill>
            </a:endParaRPr>
          </a:p>
        </p:txBody>
      </p:sp>
      <p:sp>
        <p:nvSpPr>
          <p:cNvPr id="8" name="Pentagono 9">
            <a:extLst>
              <a:ext uri="{FF2B5EF4-FFF2-40B4-BE49-F238E27FC236}">
                <a16:creationId xmlns:a16="http://schemas.microsoft.com/office/drawing/2014/main" id="{B37217F3-6261-45FA-8F46-4E3A86C984DA}"/>
              </a:ext>
            </a:extLst>
          </p:cNvPr>
          <p:cNvSpPr/>
          <p:nvPr/>
        </p:nvSpPr>
        <p:spPr>
          <a:xfrm>
            <a:off x="358827" y="4622112"/>
            <a:ext cx="2326731" cy="772994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500" b="1" dirty="0" err="1">
                <a:solidFill>
                  <a:schemeClr val="accent1"/>
                </a:solidFill>
              </a:rPr>
              <a:t>Collegati</a:t>
            </a:r>
            <a:r>
              <a:rPr lang="en-GB" sz="1500" b="1" dirty="0">
                <a:solidFill>
                  <a:schemeClr val="accent1"/>
                </a:solidFill>
              </a:rPr>
              <a:t> ad OS e OG</a:t>
            </a:r>
          </a:p>
        </p:txBody>
      </p:sp>
      <p:sp>
        <p:nvSpPr>
          <p:cNvPr id="9" name="Ovale 8"/>
          <p:cNvSpPr/>
          <p:nvPr/>
        </p:nvSpPr>
        <p:spPr>
          <a:xfrm>
            <a:off x="10057205" y="3331016"/>
            <a:ext cx="2134795" cy="11035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P</a:t>
            </a:r>
            <a:r>
              <a:rPr lang="en-GB" dirty="0" smtClean="0"/>
              <a:t>erformance</a:t>
            </a:r>
            <a:endParaRPr lang="en-GB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358827" y="2170161"/>
            <a:ext cx="8094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err="1" smtClean="0"/>
              <a:t>Gli</a:t>
            </a:r>
            <a:r>
              <a:rPr lang="en-GB" b="1" dirty="0" smtClean="0"/>
              <a:t> </a:t>
            </a:r>
            <a:r>
              <a:rPr lang="en-GB" b="1" dirty="0" err="1" smtClean="0"/>
              <a:t>indicatori</a:t>
            </a:r>
            <a:r>
              <a:rPr lang="en-GB" b="1" dirty="0"/>
              <a:t> </a:t>
            </a:r>
            <a:r>
              <a:rPr lang="en-GB" b="1" dirty="0" err="1" smtClean="0"/>
              <a:t>hanno</a:t>
            </a:r>
            <a:r>
              <a:rPr lang="en-GB" b="1" dirty="0" smtClean="0"/>
              <a:t> un </a:t>
            </a:r>
            <a:r>
              <a:rPr lang="en-GB" b="1" dirty="0" err="1" smtClean="0"/>
              <a:t>ruolo</a:t>
            </a:r>
            <a:r>
              <a:rPr lang="en-GB" b="1" dirty="0" smtClean="0"/>
              <a:t> </a:t>
            </a:r>
            <a:r>
              <a:rPr lang="en-GB" b="1" dirty="0" err="1" smtClean="0"/>
              <a:t>centrale</a:t>
            </a:r>
            <a:r>
              <a:rPr lang="en-GB" b="1" dirty="0" smtClean="0"/>
              <a:t> </a:t>
            </a:r>
            <a:r>
              <a:rPr lang="en-GB" b="1" dirty="0" err="1" smtClean="0"/>
              <a:t>dalla</a:t>
            </a:r>
            <a:r>
              <a:rPr lang="en-GB" b="1" dirty="0" smtClean="0"/>
              <a:t> </a:t>
            </a:r>
            <a:r>
              <a:rPr lang="en-GB" b="1" dirty="0" err="1" smtClean="0"/>
              <a:t>programmazione</a:t>
            </a:r>
            <a:r>
              <a:rPr lang="en-GB" b="1" dirty="0" smtClean="0"/>
              <a:t> </a:t>
            </a:r>
            <a:r>
              <a:rPr lang="en-GB" b="1" dirty="0" err="1" smtClean="0"/>
              <a:t>alla</a:t>
            </a:r>
            <a:r>
              <a:rPr lang="en-GB" b="1" dirty="0" smtClean="0"/>
              <a:t> </a:t>
            </a:r>
            <a:r>
              <a:rPr lang="en-GB" b="1" dirty="0" err="1" smtClean="0"/>
              <a:t>verifica</a:t>
            </a:r>
            <a:endParaRPr lang="en-GB" b="1" dirty="0"/>
          </a:p>
        </p:txBody>
      </p:sp>
      <p:pic>
        <p:nvPicPr>
          <p:cNvPr id="13" name="Immagine 1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8175" y="2354827"/>
            <a:ext cx="7163828" cy="32605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35696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2E225BA7-ED8F-B840-8E7E-99106BE9DA4F}"/>
              </a:ext>
            </a:extLst>
          </p:cNvPr>
          <p:cNvSpPr txBox="1"/>
          <p:nvPr/>
        </p:nvSpPr>
        <p:spPr>
          <a:xfrm>
            <a:off x="257503" y="811712"/>
            <a:ext cx="61545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3200" b="1" dirty="0" smtClean="0">
                <a:solidFill>
                  <a:srgbClr val="FF7F0E"/>
                </a:solidFill>
                <a:latin typeface="Century Gothic" panose="020B0502020202020204" pitchFamily="34" charset="0"/>
                <a:cs typeface="Arial Narrow" panose="020B0604020202020204" pitchFamily="34" charset="0"/>
              </a:rPr>
              <a:t>Il cuore del NDM:</a:t>
            </a:r>
          </a:p>
          <a:p>
            <a:pPr algn="l"/>
            <a:r>
              <a:rPr lang="it-IT" sz="3000" b="1" dirty="0" smtClean="0">
                <a:solidFill>
                  <a:srgbClr val="FF7F0E"/>
                </a:solidFill>
                <a:latin typeface="Century Gothic" panose="020B0502020202020204" pitchFamily="34" charset="0"/>
                <a:cs typeface="Arial Narrow" panose="020B0604020202020204" pitchFamily="34" charset="0"/>
              </a:rPr>
              <a:t>3 Livelli di Performance</a:t>
            </a:r>
          </a:p>
        </p:txBody>
      </p:sp>
      <p:sp>
        <p:nvSpPr>
          <p:cNvPr id="4" name="Rettangolo arrotondato 3"/>
          <p:cNvSpPr/>
          <p:nvPr/>
        </p:nvSpPr>
        <p:spPr>
          <a:xfrm>
            <a:off x="5233481" y="466928"/>
            <a:ext cx="6958519" cy="1794342"/>
          </a:xfrm>
          <a:prstGeom prst="roundRect">
            <a:avLst>
              <a:gd name="adj" fmla="val 11483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arenR"/>
            </a:pPr>
            <a:r>
              <a:rPr lang="en-GB" b="1" dirty="0" err="1" smtClean="0">
                <a:solidFill>
                  <a:schemeClr val="accent1"/>
                </a:solidFill>
              </a:rPr>
              <a:t>Verifca</a:t>
            </a:r>
            <a:r>
              <a:rPr lang="en-GB" b="1" dirty="0" smtClean="0">
                <a:solidFill>
                  <a:schemeClr val="accent1"/>
                </a:solidFill>
              </a:rPr>
              <a:t> </a:t>
            </a:r>
            <a:r>
              <a:rPr lang="en-GB" b="1" dirty="0" err="1" smtClean="0">
                <a:solidFill>
                  <a:schemeClr val="accent1"/>
                </a:solidFill>
              </a:rPr>
              <a:t>annuale</a:t>
            </a:r>
            <a:r>
              <a:rPr lang="en-GB" b="1" dirty="0" smtClean="0">
                <a:solidFill>
                  <a:schemeClr val="accent1"/>
                </a:solidFill>
              </a:rPr>
              <a:t> </a:t>
            </a:r>
            <a:r>
              <a:rPr lang="en-GB" b="1" dirty="0" err="1" smtClean="0">
                <a:solidFill>
                  <a:schemeClr val="accent1"/>
                </a:solidFill>
              </a:rPr>
              <a:t>della</a:t>
            </a:r>
            <a:r>
              <a:rPr lang="en-GB" b="1" dirty="0" smtClean="0">
                <a:solidFill>
                  <a:schemeClr val="accent1"/>
                </a:solidFill>
              </a:rPr>
              <a:t> </a:t>
            </a:r>
            <a:r>
              <a:rPr lang="en-GB" b="1" dirty="0" smtClean="0">
                <a:solidFill>
                  <a:schemeClr val="accent1"/>
                </a:solidFill>
              </a:rPr>
              <a:t>performance </a:t>
            </a:r>
          </a:p>
          <a:p>
            <a:r>
              <a:rPr lang="en-GB" dirty="0" err="1" smtClean="0">
                <a:solidFill>
                  <a:schemeClr val="accent1"/>
                </a:solidFill>
              </a:rPr>
              <a:t>Verifica</a:t>
            </a:r>
            <a:r>
              <a:rPr lang="en-GB" dirty="0" smtClean="0">
                <a:solidFill>
                  <a:schemeClr val="accent1"/>
                </a:solidFill>
              </a:rPr>
              <a:t> </a:t>
            </a:r>
            <a:r>
              <a:rPr lang="en-GB" dirty="0" err="1" smtClean="0">
                <a:solidFill>
                  <a:schemeClr val="accent1"/>
                </a:solidFill>
              </a:rPr>
              <a:t>che</a:t>
            </a:r>
            <a:r>
              <a:rPr lang="en-GB" dirty="0" smtClean="0">
                <a:solidFill>
                  <a:schemeClr val="accent1"/>
                </a:solidFill>
              </a:rPr>
              <a:t> la </a:t>
            </a:r>
            <a:r>
              <a:rPr lang="en-GB" dirty="0" err="1" smtClean="0">
                <a:solidFill>
                  <a:schemeClr val="accent1"/>
                </a:solidFill>
              </a:rPr>
              <a:t>spesa</a:t>
            </a:r>
            <a:r>
              <a:rPr lang="en-GB" dirty="0" smtClean="0">
                <a:solidFill>
                  <a:schemeClr val="accent1"/>
                </a:solidFill>
              </a:rPr>
              <a:t> </a:t>
            </a:r>
            <a:r>
              <a:rPr lang="en-GB" dirty="0" err="1" smtClean="0">
                <a:solidFill>
                  <a:schemeClr val="accent1"/>
                </a:solidFill>
              </a:rPr>
              <a:t>sia</a:t>
            </a:r>
            <a:r>
              <a:rPr lang="en-GB" dirty="0" smtClean="0">
                <a:solidFill>
                  <a:schemeClr val="accent1"/>
                </a:solidFill>
              </a:rPr>
              <a:t> </a:t>
            </a:r>
            <a:r>
              <a:rPr lang="en-GB" dirty="0" err="1" smtClean="0">
                <a:solidFill>
                  <a:schemeClr val="accent1"/>
                </a:solidFill>
              </a:rPr>
              <a:t>collegata</a:t>
            </a:r>
            <a:r>
              <a:rPr lang="en-GB" dirty="0" smtClean="0">
                <a:solidFill>
                  <a:schemeClr val="accent1"/>
                </a:solidFill>
              </a:rPr>
              <a:t> ad un output </a:t>
            </a:r>
            <a:r>
              <a:rPr lang="en-GB" dirty="0" smtClean="0">
                <a:solidFill>
                  <a:schemeClr val="accent1"/>
                </a:solidFill>
              </a:rPr>
              <a:t>(</a:t>
            </a:r>
            <a:r>
              <a:rPr lang="en-GB" dirty="0" err="1" smtClean="0">
                <a:solidFill>
                  <a:schemeClr val="accent1"/>
                </a:solidFill>
              </a:rPr>
              <a:t>realizzazioni</a:t>
            </a:r>
            <a:r>
              <a:rPr lang="en-GB" dirty="0">
                <a:solidFill>
                  <a:schemeClr val="accent1"/>
                </a:solidFill>
              </a:rPr>
              <a:t>)</a:t>
            </a:r>
            <a:r>
              <a:rPr lang="en-GB" dirty="0" smtClean="0">
                <a:solidFill>
                  <a:schemeClr val="accent1"/>
                </a:solidFill>
              </a:rPr>
              <a:t> </a:t>
            </a:r>
            <a:endParaRPr lang="en-GB" dirty="0" smtClean="0">
              <a:solidFill>
                <a:schemeClr val="accent1"/>
              </a:solidFill>
            </a:endParaRPr>
          </a:p>
          <a:p>
            <a:r>
              <a:rPr lang="en-GB" dirty="0" err="1" smtClean="0">
                <a:solidFill>
                  <a:schemeClr val="accent1"/>
                </a:solidFill>
              </a:rPr>
              <a:t>Oggetto</a:t>
            </a:r>
            <a:r>
              <a:rPr lang="en-GB" dirty="0" smtClean="0">
                <a:solidFill>
                  <a:schemeClr val="accent1"/>
                </a:solidFill>
              </a:rPr>
              <a:t>: </a:t>
            </a:r>
            <a:r>
              <a:rPr lang="en-GB" b="1" dirty="0" err="1" smtClean="0">
                <a:solidFill>
                  <a:schemeClr val="accent1"/>
                </a:solidFill>
              </a:rPr>
              <a:t>importi</a:t>
            </a:r>
            <a:r>
              <a:rPr lang="en-GB" b="1" dirty="0" smtClean="0">
                <a:solidFill>
                  <a:schemeClr val="accent1"/>
                </a:solidFill>
              </a:rPr>
              <a:t> </a:t>
            </a:r>
            <a:r>
              <a:rPr lang="en-GB" b="1" dirty="0" err="1" smtClean="0">
                <a:solidFill>
                  <a:schemeClr val="accent1"/>
                </a:solidFill>
              </a:rPr>
              <a:t>unitari</a:t>
            </a:r>
            <a:r>
              <a:rPr lang="en-GB" b="1" dirty="0" smtClean="0">
                <a:solidFill>
                  <a:schemeClr val="accent1"/>
                </a:solidFill>
              </a:rPr>
              <a:t> </a:t>
            </a:r>
            <a:r>
              <a:rPr lang="en-GB" dirty="0" smtClean="0">
                <a:solidFill>
                  <a:schemeClr val="accent1"/>
                </a:solidFill>
              </a:rPr>
              <a:t>(</a:t>
            </a:r>
            <a:r>
              <a:rPr lang="en-GB" dirty="0" err="1" smtClean="0">
                <a:solidFill>
                  <a:schemeClr val="accent1"/>
                </a:solidFill>
              </a:rPr>
              <a:t>Spesa</a:t>
            </a:r>
            <a:r>
              <a:rPr lang="en-GB" dirty="0" smtClean="0">
                <a:solidFill>
                  <a:schemeClr val="accent1"/>
                </a:solidFill>
              </a:rPr>
              <a:t> </a:t>
            </a:r>
            <a:r>
              <a:rPr lang="en-GB" dirty="0" err="1" smtClean="0">
                <a:solidFill>
                  <a:schemeClr val="accent1"/>
                </a:solidFill>
              </a:rPr>
              <a:t>realizzata</a:t>
            </a:r>
            <a:r>
              <a:rPr lang="en-GB" dirty="0" smtClean="0">
                <a:solidFill>
                  <a:schemeClr val="accent1"/>
                </a:solidFill>
              </a:rPr>
              <a:t>/output </a:t>
            </a:r>
            <a:r>
              <a:rPr lang="en-GB" dirty="0" err="1" smtClean="0">
                <a:solidFill>
                  <a:schemeClr val="accent1"/>
                </a:solidFill>
              </a:rPr>
              <a:t>realizzati</a:t>
            </a:r>
            <a:r>
              <a:rPr lang="en-GB" dirty="0" smtClean="0">
                <a:solidFill>
                  <a:schemeClr val="accent1"/>
                </a:solidFill>
              </a:rPr>
              <a:t>)</a:t>
            </a:r>
          </a:p>
          <a:p>
            <a:r>
              <a:rPr lang="en-GB" dirty="0" err="1" smtClean="0">
                <a:solidFill>
                  <a:schemeClr val="accent1"/>
                </a:solidFill>
              </a:rPr>
              <a:t>Confronto</a:t>
            </a:r>
            <a:r>
              <a:rPr lang="en-GB" dirty="0" smtClean="0">
                <a:solidFill>
                  <a:schemeClr val="accent1"/>
                </a:solidFill>
              </a:rPr>
              <a:t>: </a:t>
            </a:r>
            <a:r>
              <a:rPr lang="en-GB" dirty="0" err="1" smtClean="0">
                <a:solidFill>
                  <a:schemeClr val="accent1"/>
                </a:solidFill>
              </a:rPr>
              <a:t>importi</a:t>
            </a:r>
            <a:r>
              <a:rPr lang="en-GB" dirty="0" smtClean="0">
                <a:solidFill>
                  <a:schemeClr val="accent1"/>
                </a:solidFill>
              </a:rPr>
              <a:t> </a:t>
            </a:r>
            <a:r>
              <a:rPr lang="en-GB" dirty="0" err="1" smtClean="0">
                <a:solidFill>
                  <a:schemeClr val="accent1"/>
                </a:solidFill>
              </a:rPr>
              <a:t>unitari</a:t>
            </a:r>
            <a:r>
              <a:rPr lang="en-GB" dirty="0" smtClean="0">
                <a:solidFill>
                  <a:schemeClr val="accent1"/>
                </a:solidFill>
              </a:rPr>
              <a:t> </a:t>
            </a:r>
            <a:r>
              <a:rPr lang="en-GB" dirty="0" err="1" smtClean="0">
                <a:solidFill>
                  <a:schemeClr val="accent1"/>
                </a:solidFill>
              </a:rPr>
              <a:t>programmato</a:t>
            </a:r>
            <a:r>
              <a:rPr lang="en-GB" dirty="0" smtClean="0">
                <a:solidFill>
                  <a:schemeClr val="accent1"/>
                </a:solidFill>
              </a:rPr>
              <a:t> VS </a:t>
            </a:r>
            <a:r>
              <a:rPr lang="en-GB" dirty="0" err="1" smtClean="0">
                <a:solidFill>
                  <a:schemeClr val="accent1"/>
                </a:solidFill>
              </a:rPr>
              <a:t>realizzato</a:t>
            </a:r>
            <a:r>
              <a:rPr lang="en-GB" dirty="0" smtClean="0">
                <a:solidFill>
                  <a:schemeClr val="accent1"/>
                </a:solidFill>
              </a:rPr>
              <a:t> </a:t>
            </a:r>
          </a:p>
          <a:p>
            <a:r>
              <a:rPr lang="en-GB" dirty="0" smtClean="0">
                <a:solidFill>
                  <a:schemeClr val="accent1"/>
                </a:solidFill>
              </a:rPr>
              <a:t>Dove</a:t>
            </a:r>
            <a:r>
              <a:rPr lang="en-GB" dirty="0" smtClean="0">
                <a:solidFill>
                  <a:schemeClr val="accent1"/>
                </a:solidFill>
              </a:rPr>
              <a:t>: </a:t>
            </a:r>
            <a:r>
              <a:rPr lang="en-GB" dirty="0" err="1" smtClean="0">
                <a:solidFill>
                  <a:schemeClr val="accent1"/>
                </a:solidFill>
              </a:rPr>
              <a:t>Relazione</a:t>
            </a:r>
            <a:r>
              <a:rPr lang="en-GB" dirty="0" smtClean="0">
                <a:solidFill>
                  <a:schemeClr val="accent1"/>
                </a:solidFill>
              </a:rPr>
              <a:t> </a:t>
            </a:r>
            <a:r>
              <a:rPr lang="en-GB" dirty="0" err="1" smtClean="0">
                <a:solidFill>
                  <a:schemeClr val="accent1"/>
                </a:solidFill>
              </a:rPr>
              <a:t>annaule</a:t>
            </a:r>
            <a:endParaRPr lang="en-GB" dirty="0" smtClean="0">
              <a:solidFill>
                <a:schemeClr val="accent1"/>
              </a:solidFill>
            </a:endParaRPr>
          </a:p>
        </p:txBody>
      </p:sp>
      <p:sp>
        <p:nvSpPr>
          <p:cNvPr id="5" name="Rettangolo arrotondato 4"/>
          <p:cNvSpPr/>
          <p:nvPr/>
        </p:nvSpPr>
        <p:spPr>
          <a:xfrm>
            <a:off x="5233481" y="2578470"/>
            <a:ext cx="6958520" cy="207437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b="1" dirty="0" smtClean="0">
                <a:solidFill>
                  <a:schemeClr val="accent1"/>
                </a:solidFill>
              </a:rPr>
              <a:t>2) </a:t>
            </a:r>
            <a:r>
              <a:rPr lang="en-GB" dirty="0" err="1" smtClean="0">
                <a:solidFill>
                  <a:schemeClr val="accent1"/>
                </a:solidFill>
              </a:rPr>
              <a:t>Monitoraggio</a:t>
            </a:r>
            <a:r>
              <a:rPr lang="en-GB" dirty="0" smtClean="0">
                <a:solidFill>
                  <a:schemeClr val="accent1"/>
                </a:solidFill>
              </a:rPr>
              <a:t> </a:t>
            </a:r>
            <a:r>
              <a:rPr lang="en-GB" dirty="0" err="1" smtClean="0">
                <a:solidFill>
                  <a:schemeClr val="accent1"/>
                </a:solidFill>
              </a:rPr>
              <a:t>annuale</a:t>
            </a:r>
            <a:r>
              <a:rPr lang="en-GB" dirty="0" smtClean="0">
                <a:solidFill>
                  <a:schemeClr val="accent1"/>
                </a:solidFill>
              </a:rPr>
              <a:t> del </a:t>
            </a:r>
            <a:r>
              <a:rPr lang="en-GB" dirty="0" err="1" smtClean="0">
                <a:solidFill>
                  <a:schemeClr val="accent1"/>
                </a:solidFill>
              </a:rPr>
              <a:t>progresso</a:t>
            </a:r>
            <a:r>
              <a:rPr lang="en-GB" dirty="0" smtClean="0">
                <a:solidFill>
                  <a:schemeClr val="accent1"/>
                </a:solidFill>
              </a:rPr>
              <a:t> </a:t>
            </a:r>
            <a:r>
              <a:rPr lang="en-GB" dirty="0" err="1" smtClean="0">
                <a:solidFill>
                  <a:schemeClr val="accent1"/>
                </a:solidFill>
              </a:rPr>
              <a:t>dei</a:t>
            </a:r>
            <a:r>
              <a:rPr lang="en-GB" dirty="0" smtClean="0">
                <a:solidFill>
                  <a:schemeClr val="accent1"/>
                </a:solidFill>
              </a:rPr>
              <a:t> </a:t>
            </a:r>
            <a:r>
              <a:rPr lang="en-GB" dirty="0" smtClean="0">
                <a:solidFill>
                  <a:schemeClr val="accent1"/>
                </a:solidFill>
              </a:rPr>
              <a:t>43 </a:t>
            </a:r>
            <a:r>
              <a:rPr lang="en-GB" dirty="0" err="1" smtClean="0">
                <a:solidFill>
                  <a:schemeClr val="accent1"/>
                </a:solidFill>
              </a:rPr>
              <a:t>risultati</a:t>
            </a:r>
            <a:r>
              <a:rPr lang="en-GB" dirty="0" smtClean="0">
                <a:solidFill>
                  <a:schemeClr val="accent1"/>
                </a:solidFill>
              </a:rPr>
              <a:t> </a:t>
            </a:r>
            <a:r>
              <a:rPr lang="en-GB" dirty="0" smtClean="0">
                <a:solidFill>
                  <a:schemeClr val="accent1"/>
                </a:solidFill>
              </a:rPr>
              <a:t>in </a:t>
            </a:r>
            <a:r>
              <a:rPr lang="en-GB" dirty="0" err="1" smtClean="0">
                <a:solidFill>
                  <a:schemeClr val="accent1"/>
                </a:solidFill>
              </a:rPr>
              <a:t>coerenza</a:t>
            </a:r>
            <a:r>
              <a:rPr lang="en-GB" dirty="0" smtClean="0">
                <a:solidFill>
                  <a:schemeClr val="accent1"/>
                </a:solidFill>
              </a:rPr>
              <a:t> con </a:t>
            </a:r>
            <a:r>
              <a:rPr lang="en-GB" dirty="0" err="1" smtClean="0">
                <a:solidFill>
                  <a:schemeClr val="accent1"/>
                </a:solidFill>
              </a:rPr>
              <a:t>l’attuazione</a:t>
            </a:r>
            <a:r>
              <a:rPr lang="en-GB" dirty="0" smtClean="0">
                <a:solidFill>
                  <a:schemeClr val="accent1"/>
                </a:solidFill>
              </a:rPr>
              <a:t> </a:t>
            </a:r>
            <a:r>
              <a:rPr lang="en-GB" dirty="0" smtClean="0">
                <a:solidFill>
                  <a:schemeClr val="accent1"/>
                </a:solidFill>
              </a:rPr>
              <a:t>verso milestone e target </a:t>
            </a:r>
            <a:r>
              <a:rPr lang="en-GB" dirty="0" err="1" smtClean="0">
                <a:solidFill>
                  <a:schemeClr val="accent1"/>
                </a:solidFill>
              </a:rPr>
              <a:t>finali</a:t>
            </a:r>
            <a:endParaRPr lang="en-GB" dirty="0" smtClean="0">
              <a:solidFill>
                <a:schemeClr val="accent1"/>
              </a:solidFill>
            </a:endParaRPr>
          </a:p>
          <a:p>
            <a:r>
              <a:rPr lang="en-GB" dirty="0" smtClean="0">
                <a:solidFill>
                  <a:schemeClr val="accent1"/>
                </a:solidFill>
              </a:rPr>
              <a:t>+ </a:t>
            </a:r>
            <a:r>
              <a:rPr lang="en-GB" b="1" dirty="0" err="1" smtClean="0">
                <a:solidFill>
                  <a:schemeClr val="accent1"/>
                </a:solidFill>
              </a:rPr>
              <a:t>verifica</a:t>
            </a:r>
            <a:r>
              <a:rPr lang="en-GB" b="1" dirty="0" smtClean="0">
                <a:solidFill>
                  <a:schemeClr val="accent1"/>
                </a:solidFill>
              </a:rPr>
              <a:t> biennale </a:t>
            </a:r>
            <a:r>
              <a:rPr lang="en-GB" b="1" dirty="0" err="1" smtClean="0">
                <a:solidFill>
                  <a:schemeClr val="accent1"/>
                </a:solidFill>
              </a:rPr>
              <a:t>realizzazioni</a:t>
            </a:r>
            <a:r>
              <a:rPr lang="en-GB" b="1" dirty="0">
                <a:solidFill>
                  <a:schemeClr val="accent1"/>
                </a:solidFill>
              </a:rPr>
              <a:t> </a:t>
            </a:r>
            <a:r>
              <a:rPr lang="en-GB" b="1" dirty="0" smtClean="0">
                <a:solidFill>
                  <a:schemeClr val="accent1"/>
                </a:solidFill>
              </a:rPr>
              <a:t>al 2024 - 2026</a:t>
            </a:r>
            <a:endParaRPr lang="en-GB" b="1" dirty="0" smtClean="0">
              <a:solidFill>
                <a:schemeClr val="accent1"/>
              </a:solidFill>
            </a:endParaRPr>
          </a:p>
          <a:p>
            <a:r>
              <a:rPr lang="en-GB" dirty="0" err="1" smtClean="0">
                <a:solidFill>
                  <a:schemeClr val="accent1"/>
                </a:solidFill>
              </a:rPr>
              <a:t>Oggetto</a:t>
            </a:r>
            <a:r>
              <a:rPr lang="en-GB" dirty="0" smtClean="0">
                <a:solidFill>
                  <a:schemeClr val="accent1"/>
                </a:solidFill>
              </a:rPr>
              <a:t>:</a:t>
            </a:r>
            <a:r>
              <a:rPr lang="en-GB" b="1" dirty="0" smtClean="0">
                <a:solidFill>
                  <a:schemeClr val="accent1"/>
                </a:solidFill>
              </a:rPr>
              <a:t> 22</a:t>
            </a:r>
            <a:r>
              <a:rPr lang="en-GB" b="1" dirty="0" smtClean="0">
                <a:solidFill>
                  <a:schemeClr val="accent1"/>
                </a:solidFill>
              </a:rPr>
              <a:t> </a:t>
            </a:r>
            <a:r>
              <a:rPr lang="en-GB" b="1" dirty="0" err="1" smtClean="0">
                <a:solidFill>
                  <a:schemeClr val="accent1"/>
                </a:solidFill>
              </a:rPr>
              <a:t>Risultati</a:t>
            </a:r>
            <a:r>
              <a:rPr lang="en-GB" b="1" dirty="0" smtClean="0">
                <a:solidFill>
                  <a:schemeClr val="accent1"/>
                </a:solidFill>
              </a:rPr>
              <a:t> di </a:t>
            </a:r>
            <a:r>
              <a:rPr lang="en-GB" b="1" dirty="0" smtClean="0">
                <a:solidFill>
                  <a:schemeClr val="accent1"/>
                </a:solidFill>
              </a:rPr>
              <a:t>performance</a:t>
            </a:r>
          </a:p>
          <a:p>
            <a:r>
              <a:rPr lang="en-GB" dirty="0" err="1" smtClean="0">
                <a:solidFill>
                  <a:schemeClr val="accent1"/>
                </a:solidFill>
              </a:rPr>
              <a:t>Confronto</a:t>
            </a:r>
            <a:r>
              <a:rPr lang="en-GB" dirty="0" smtClean="0">
                <a:solidFill>
                  <a:schemeClr val="accent1"/>
                </a:solidFill>
              </a:rPr>
              <a:t>: </a:t>
            </a:r>
            <a:r>
              <a:rPr lang="en-GB" dirty="0" err="1" smtClean="0">
                <a:solidFill>
                  <a:schemeClr val="accent1"/>
                </a:solidFill>
              </a:rPr>
              <a:t>programmato</a:t>
            </a:r>
            <a:r>
              <a:rPr lang="en-GB" dirty="0" smtClean="0">
                <a:solidFill>
                  <a:schemeClr val="accent1"/>
                </a:solidFill>
              </a:rPr>
              <a:t> </a:t>
            </a:r>
            <a:r>
              <a:rPr lang="en-GB" dirty="0" smtClean="0">
                <a:solidFill>
                  <a:schemeClr val="accent1"/>
                </a:solidFill>
              </a:rPr>
              <a:t>vs </a:t>
            </a:r>
            <a:r>
              <a:rPr lang="en-GB" dirty="0" err="1" smtClean="0">
                <a:solidFill>
                  <a:schemeClr val="accent1"/>
                </a:solidFill>
              </a:rPr>
              <a:t>realizzato</a:t>
            </a:r>
            <a:endParaRPr lang="en-GB" dirty="0" smtClean="0">
              <a:solidFill>
                <a:schemeClr val="accent1"/>
              </a:solidFill>
            </a:endParaRPr>
          </a:p>
          <a:p>
            <a:r>
              <a:rPr lang="en-GB" dirty="0" smtClean="0">
                <a:solidFill>
                  <a:schemeClr val="accent1"/>
                </a:solidFill>
              </a:rPr>
              <a:t>Dove: </a:t>
            </a:r>
            <a:r>
              <a:rPr lang="en-GB" dirty="0" err="1" smtClean="0">
                <a:solidFill>
                  <a:schemeClr val="accent1"/>
                </a:solidFill>
              </a:rPr>
              <a:t>Relazione</a:t>
            </a:r>
            <a:r>
              <a:rPr lang="en-GB" dirty="0" smtClean="0">
                <a:solidFill>
                  <a:schemeClr val="accent1"/>
                </a:solidFill>
              </a:rPr>
              <a:t> </a:t>
            </a:r>
            <a:r>
              <a:rPr lang="en-GB" dirty="0" err="1" smtClean="0">
                <a:solidFill>
                  <a:schemeClr val="accent1"/>
                </a:solidFill>
              </a:rPr>
              <a:t>annuale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6" name="Rettangolo arrotondato 5"/>
          <p:cNvSpPr/>
          <p:nvPr/>
        </p:nvSpPr>
        <p:spPr>
          <a:xfrm>
            <a:off x="5233481" y="5192236"/>
            <a:ext cx="6958520" cy="84280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accent1"/>
                </a:solidFill>
              </a:rPr>
              <a:t>3) Valutazione </a:t>
            </a:r>
            <a:r>
              <a:rPr lang="en-GB" b="1" dirty="0" err="1" smtClean="0">
                <a:solidFill>
                  <a:schemeClr val="accent1"/>
                </a:solidFill>
              </a:rPr>
              <a:t>della</a:t>
            </a:r>
            <a:r>
              <a:rPr lang="en-GB" b="1" dirty="0" smtClean="0">
                <a:solidFill>
                  <a:schemeClr val="accent1"/>
                </a:solidFill>
              </a:rPr>
              <a:t> performance </a:t>
            </a:r>
            <a:r>
              <a:rPr lang="en-GB" b="1" dirty="0" err="1" smtClean="0">
                <a:solidFill>
                  <a:schemeClr val="accent1"/>
                </a:solidFill>
              </a:rPr>
              <a:t>della</a:t>
            </a:r>
            <a:r>
              <a:rPr lang="en-GB" b="1" dirty="0">
                <a:solidFill>
                  <a:schemeClr val="accent1"/>
                </a:solidFill>
              </a:rPr>
              <a:t> </a:t>
            </a:r>
            <a:r>
              <a:rPr lang="en-GB" b="1" dirty="0" err="1" smtClean="0">
                <a:solidFill>
                  <a:schemeClr val="accent1"/>
                </a:solidFill>
              </a:rPr>
              <a:t>politica</a:t>
            </a:r>
            <a:r>
              <a:rPr lang="en-GB" b="1" dirty="0" smtClean="0">
                <a:solidFill>
                  <a:schemeClr val="accent1"/>
                </a:solidFill>
              </a:rPr>
              <a:t> </a:t>
            </a:r>
          </a:p>
          <a:p>
            <a:pPr algn="ctr"/>
            <a:r>
              <a:rPr lang="en-GB" dirty="0" smtClean="0">
                <a:solidFill>
                  <a:schemeClr val="accent1"/>
                </a:solidFill>
              </a:rPr>
              <a:t>(</a:t>
            </a:r>
            <a:r>
              <a:rPr lang="en-GB" dirty="0" err="1" smtClean="0">
                <a:solidFill>
                  <a:schemeClr val="accent1"/>
                </a:solidFill>
              </a:rPr>
              <a:t>Obiettivi</a:t>
            </a:r>
            <a:r>
              <a:rPr lang="en-GB" dirty="0" smtClean="0">
                <a:solidFill>
                  <a:schemeClr val="accent1"/>
                </a:solidFill>
              </a:rPr>
              <a:t> PSP)</a:t>
            </a:r>
          </a:p>
          <a:p>
            <a:pPr algn="ctr"/>
            <a:r>
              <a:rPr lang="en-GB" dirty="0" smtClean="0">
                <a:solidFill>
                  <a:schemeClr val="accent1"/>
                </a:solidFill>
              </a:rPr>
              <a:t>Valutazione del PSP 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7" name="Freccia bidirezionale verticale 6"/>
          <p:cNvSpPr/>
          <p:nvPr/>
        </p:nvSpPr>
        <p:spPr>
          <a:xfrm>
            <a:off x="9928632" y="2194561"/>
            <a:ext cx="380094" cy="600429"/>
          </a:xfrm>
          <a:prstGeom prst="upDownArrow">
            <a:avLst/>
          </a:prstGeom>
          <a:solidFill>
            <a:schemeClr val="accent1">
              <a:lumMod val="20000"/>
              <a:lumOff val="80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CasellaDiTesto 7"/>
          <p:cNvSpPr txBox="1"/>
          <p:nvPr/>
        </p:nvSpPr>
        <p:spPr>
          <a:xfrm>
            <a:off x="10308726" y="2232853"/>
            <a:ext cx="14109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i="1" dirty="0" err="1" smtClean="0"/>
              <a:t>Coerenza</a:t>
            </a:r>
            <a:r>
              <a:rPr lang="en-GB" sz="1200" i="1" dirty="0" smtClean="0"/>
              <a:t>, </a:t>
            </a:r>
            <a:r>
              <a:rPr lang="en-GB" sz="1200" i="1" dirty="0" err="1" smtClean="0"/>
              <a:t>Spesa</a:t>
            </a:r>
            <a:r>
              <a:rPr lang="en-GB" sz="1200" i="1" dirty="0" smtClean="0">
                <a:sym typeface="Wingdings" panose="05000000000000000000" pitchFamily="2" charset="2"/>
              </a:rPr>
              <a:t></a:t>
            </a:r>
            <a:endParaRPr lang="en-GB" sz="1200" i="1" dirty="0" smtClean="0"/>
          </a:p>
          <a:p>
            <a:r>
              <a:rPr lang="en-GB" sz="1200" i="1" dirty="0" smtClean="0"/>
              <a:t>Output---&gt;</a:t>
            </a:r>
            <a:r>
              <a:rPr lang="en-GB" sz="1200" i="1" dirty="0" err="1" smtClean="0"/>
              <a:t>Risultati</a:t>
            </a:r>
            <a:endParaRPr lang="en-GB" sz="1200" i="1" dirty="0"/>
          </a:p>
        </p:txBody>
      </p:sp>
      <p:cxnSp>
        <p:nvCxnSpPr>
          <p:cNvPr id="9" name="Connettore diritto 8"/>
          <p:cNvCxnSpPr/>
          <p:nvPr/>
        </p:nvCxnSpPr>
        <p:spPr>
          <a:xfrm flipV="1">
            <a:off x="4481141" y="2138884"/>
            <a:ext cx="752339" cy="5536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diritto 9"/>
          <p:cNvCxnSpPr/>
          <p:nvPr/>
        </p:nvCxnSpPr>
        <p:spPr>
          <a:xfrm>
            <a:off x="4481141" y="3476055"/>
            <a:ext cx="752340" cy="2587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diritto 10"/>
          <p:cNvCxnSpPr/>
          <p:nvPr/>
        </p:nvCxnSpPr>
        <p:spPr>
          <a:xfrm>
            <a:off x="3932529" y="4538729"/>
            <a:ext cx="1300950" cy="12268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Immagine 1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28018"/>
            <a:ext cx="4701851" cy="18733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191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agramma 7"/>
          <p:cNvGraphicFramePr/>
          <p:nvPr>
            <p:extLst>
              <p:ext uri="{D42A27DB-BD31-4B8C-83A1-F6EECF244321}">
                <p14:modId xmlns:p14="http://schemas.microsoft.com/office/powerpoint/2010/main" val="3094963063"/>
              </p:ext>
            </p:extLst>
          </p:nvPr>
        </p:nvGraphicFramePr>
        <p:xfrm>
          <a:off x="212237" y="2131132"/>
          <a:ext cx="3953363" cy="27118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Rettangolo 9"/>
          <p:cNvSpPr/>
          <p:nvPr/>
        </p:nvSpPr>
        <p:spPr>
          <a:xfrm>
            <a:off x="2327891" y="129553"/>
            <a:ext cx="812959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err="1" smtClean="0">
                <a:solidFill>
                  <a:srgbClr val="FF990D"/>
                </a:solidFill>
              </a:rPr>
              <a:t>Comprendere</a:t>
            </a:r>
            <a:r>
              <a:rPr lang="en-US" sz="3200" dirty="0" smtClean="0">
                <a:solidFill>
                  <a:srgbClr val="FF990D"/>
                </a:solidFill>
              </a:rPr>
              <a:t> la </a:t>
            </a:r>
            <a:r>
              <a:rPr lang="en-US" sz="3200" dirty="0" err="1" smtClean="0">
                <a:solidFill>
                  <a:srgbClr val="FF990D"/>
                </a:solidFill>
              </a:rPr>
              <a:t>programmazione</a:t>
            </a:r>
            <a:r>
              <a:rPr lang="en-US" sz="3200" dirty="0" smtClean="0">
                <a:solidFill>
                  <a:srgbClr val="FF990D"/>
                </a:solidFill>
              </a:rPr>
              <a:t> e </a:t>
            </a:r>
            <a:r>
              <a:rPr lang="en-US" sz="3200" dirty="0" err="1" smtClean="0">
                <a:solidFill>
                  <a:srgbClr val="FF990D"/>
                </a:solidFill>
              </a:rPr>
              <a:t>l’attuazione</a:t>
            </a:r>
            <a:endParaRPr lang="en-US" sz="3200" dirty="0" smtClean="0">
              <a:solidFill>
                <a:srgbClr val="FF990D"/>
              </a:solidFill>
            </a:endParaRPr>
          </a:p>
          <a:p>
            <a:endParaRPr lang="en-US" sz="3200" dirty="0">
              <a:solidFill>
                <a:srgbClr val="FF990D"/>
              </a:solidFill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240806" y="1372386"/>
            <a:ext cx="452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108170"/>
                </a:solidFill>
              </a:rPr>
              <a:t>LOGICA INTERVENTO </a:t>
            </a:r>
            <a:endParaRPr lang="it-IT" b="1" dirty="0">
              <a:solidFill>
                <a:srgbClr val="108170"/>
              </a:solidFill>
            </a:endParaRPr>
          </a:p>
        </p:txBody>
      </p:sp>
      <p:sp>
        <p:nvSpPr>
          <p:cNvPr id="14" name="Freccia a incrocio 13"/>
          <p:cNvSpPr/>
          <p:nvPr/>
        </p:nvSpPr>
        <p:spPr>
          <a:xfrm>
            <a:off x="2011118" y="2929467"/>
            <a:ext cx="355600" cy="1253066"/>
          </a:xfrm>
          <a:prstGeom prst="quad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aphicFrame>
        <p:nvGraphicFramePr>
          <p:cNvPr id="16" name="Diagramma 15"/>
          <p:cNvGraphicFramePr/>
          <p:nvPr>
            <p:extLst>
              <p:ext uri="{D42A27DB-BD31-4B8C-83A1-F6EECF244321}">
                <p14:modId xmlns:p14="http://schemas.microsoft.com/office/powerpoint/2010/main" val="557195285"/>
              </p:ext>
            </p:extLst>
          </p:nvPr>
        </p:nvGraphicFramePr>
        <p:xfrm>
          <a:off x="7330555" y="881307"/>
          <a:ext cx="4783667" cy="38438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7" name="Diagramma 16"/>
          <p:cNvGraphicFramePr/>
          <p:nvPr>
            <p:extLst>
              <p:ext uri="{D42A27DB-BD31-4B8C-83A1-F6EECF244321}">
                <p14:modId xmlns:p14="http://schemas.microsoft.com/office/powerpoint/2010/main" val="760144739"/>
              </p:ext>
            </p:extLst>
          </p:nvPr>
        </p:nvGraphicFramePr>
        <p:xfrm>
          <a:off x="5329725" y="2532500"/>
          <a:ext cx="4783667" cy="38438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8" name="CasellaDiTesto 17"/>
          <p:cNvSpPr txBox="1"/>
          <p:nvPr/>
        </p:nvSpPr>
        <p:spPr>
          <a:xfrm>
            <a:off x="5664826" y="1720099"/>
            <a:ext cx="4521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108170"/>
                </a:solidFill>
              </a:rPr>
              <a:t>LOGICA DI QUANTIFICAZIONE</a:t>
            </a:r>
          </a:p>
          <a:p>
            <a:pPr marL="285750" indent="-285750">
              <a:buFontTx/>
              <a:buChar char="-"/>
            </a:pPr>
            <a:r>
              <a:rPr lang="it-IT" b="1" dirty="0" smtClean="0">
                <a:solidFill>
                  <a:srgbClr val="108170"/>
                </a:solidFill>
              </a:rPr>
              <a:t>Programmazione e attuazione</a:t>
            </a:r>
          </a:p>
          <a:p>
            <a:r>
              <a:rPr lang="it-IT" b="1" dirty="0" smtClean="0">
                <a:solidFill>
                  <a:srgbClr val="108170"/>
                </a:solidFill>
              </a:rPr>
              <a:t> </a:t>
            </a:r>
            <a:endParaRPr lang="it-IT" b="1" dirty="0">
              <a:solidFill>
                <a:srgbClr val="10817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71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C11A37B1-62C8-8975-A761-61DA91EE4AC7}"/>
              </a:ext>
            </a:extLst>
          </p:cNvPr>
          <p:cNvSpPr txBox="1"/>
          <p:nvPr/>
        </p:nvSpPr>
        <p:spPr>
          <a:xfrm>
            <a:off x="469677" y="758833"/>
            <a:ext cx="9546258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500" dirty="0" smtClean="0">
                <a:latin typeface="Calibri" panose="020F0502020204030204" pitchFamily="34" charset="0"/>
              </a:rPr>
              <a:t>Nel PSN</a:t>
            </a:r>
            <a:r>
              <a:rPr lang="it-IT" sz="1500" dirty="0" smtClean="0">
                <a:latin typeface="Calibri" panose="020F0502020204030204" pitchFamily="34" charset="0"/>
                <a:sym typeface="Wingdings" panose="05000000000000000000" pitchFamily="2" charset="2"/>
              </a:rPr>
              <a:t></a:t>
            </a:r>
            <a:r>
              <a:rPr lang="it-IT" sz="1500" dirty="0" smtClean="0">
                <a:latin typeface="Calibri" panose="020F0502020204030204" pitchFamily="34" charset="0"/>
              </a:rPr>
              <a:t> Quadro GENERALE Nazionale- per gli interventi sviluppo rurale nel PSP </a:t>
            </a:r>
          </a:p>
          <a:p>
            <a:pPr algn="l"/>
            <a:endParaRPr lang="it-IT" sz="1500" dirty="0">
              <a:latin typeface="Calibri" panose="020F0502020204030204" pitchFamily="34" charset="0"/>
            </a:endParaRPr>
          </a:p>
          <a:p>
            <a:pPr algn="l"/>
            <a:r>
              <a:rPr lang="it-IT" sz="1500" b="1" dirty="0" smtClean="0">
                <a:latin typeface="Calibri" panose="020F0502020204030204" pitchFamily="34" charset="0"/>
              </a:rPr>
              <a:t>PSP SRA 29 – Biologico </a:t>
            </a:r>
          </a:p>
          <a:p>
            <a:pPr algn="l"/>
            <a:endParaRPr lang="it-IT" sz="1500" dirty="0">
              <a:latin typeface="Calibri" panose="020F0502020204030204" pitchFamily="34" charset="0"/>
            </a:endParaRPr>
          </a:p>
          <a:p>
            <a:pPr algn="l"/>
            <a:endParaRPr lang="it-IT" sz="2200" dirty="0" smtClean="0">
              <a:latin typeface="Calibri" panose="020F0502020204030204" pitchFamily="34" charset="0"/>
            </a:endParaRPr>
          </a:p>
          <a:p>
            <a:pPr algn="l"/>
            <a:endParaRPr lang="it-IT" sz="2200" dirty="0" smtClean="0">
              <a:latin typeface="Calibri" panose="020F0502020204030204" pitchFamily="34" charset="0"/>
            </a:endParaRPr>
          </a:p>
          <a:p>
            <a:pPr algn="l"/>
            <a:endParaRPr lang="it-IT" sz="2200" dirty="0" smtClean="0">
              <a:latin typeface="Calibri" panose="020F0502020204030204" pitchFamily="34" charset="0"/>
            </a:endParaRPr>
          </a:p>
          <a:p>
            <a:pPr algn="l"/>
            <a:endParaRPr lang="it-IT" sz="2200" dirty="0" smtClean="0">
              <a:latin typeface="Calibri" panose="020F0502020204030204" pitchFamily="34" charset="0"/>
            </a:endParaRPr>
          </a:p>
          <a:p>
            <a:pPr algn="l"/>
            <a:endParaRPr lang="it-IT" sz="2200" dirty="0">
              <a:latin typeface="Calibri" panose="020F0502020204030204" pitchFamily="34" charset="0"/>
            </a:endParaRPr>
          </a:p>
          <a:p>
            <a:pPr algn="l"/>
            <a:endParaRPr lang="it-IT" sz="2200" dirty="0" smtClean="0">
              <a:latin typeface="Calibri" panose="020F0502020204030204" pitchFamily="34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224814" y="85677"/>
            <a:ext cx="96604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err="1" smtClean="0">
                <a:solidFill>
                  <a:srgbClr val="FF990D"/>
                </a:solidFill>
              </a:rPr>
              <a:t>Comprendere</a:t>
            </a:r>
            <a:r>
              <a:rPr lang="en-US" sz="3200" dirty="0" smtClean="0">
                <a:solidFill>
                  <a:srgbClr val="FF990D"/>
                </a:solidFill>
              </a:rPr>
              <a:t> la </a:t>
            </a:r>
            <a:r>
              <a:rPr lang="en-US" sz="3200" dirty="0" err="1" smtClean="0">
                <a:solidFill>
                  <a:srgbClr val="FF990D"/>
                </a:solidFill>
              </a:rPr>
              <a:t>programmazione</a:t>
            </a:r>
            <a:r>
              <a:rPr lang="en-US" sz="3200" dirty="0" smtClean="0">
                <a:solidFill>
                  <a:srgbClr val="FF990D"/>
                </a:solidFill>
              </a:rPr>
              <a:t> verso la performance 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541" y="3097916"/>
            <a:ext cx="7455123" cy="1534173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942" y="1454928"/>
            <a:ext cx="7497614" cy="1585006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4"/>
          <a:srcRect t="1" b="40998"/>
          <a:stretch/>
        </p:blipFill>
        <p:spPr>
          <a:xfrm>
            <a:off x="2559169" y="1294186"/>
            <a:ext cx="4991759" cy="152583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7136227" y="2975974"/>
            <a:ext cx="3132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FF0000"/>
                </a:solidFill>
              </a:rPr>
              <a:t>X</a:t>
            </a:r>
            <a:endParaRPr lang="it-IT" dirty="0">
              <a:solidFill>
                <a:srgbClr val="FF0000"/>
              </a:solidFill>
            </a:endParaRPr>
          </a:p>
        </p:txBody>
      </p:sp>
      <p:sp>
        <p:nvSpPr>
          <p:cNvPr id="9" name="Rettangolo 8"/>
          <p:cNvSpPr/>
          <p:nvPr/>
        </p:nvSpPr>
        <p:spPr>
          <a:xfrm rot="966326">
            <a:off x="3412383" y="1673443"/>
            <a:ext cx="1735764" cy="119640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i="1" dirty="0" smtClean="0">
                <a:solidFill>
                  <a:schemeClr val="tx1"/>
                </a:solidFill>
              </a:rPr>
              <a:t>Nel PSN ogni Regione ha dichiarato il proprio pagamento ad ettaro (migliaia)</a:t>
            </a:r>
          </a:p>
          <a:p>
            <a:pPr algn="ctr"/>
            <a:r>
              <a:rPr lang="it-IT" sz="1200" i="1" dirty="0" smtClean="0">
                <a:solidFill>
                  <a:schemeClr val="tx1"/>
                </a:solidFill>
              </a:rPr>
              <a:t>Oggetto di Performance clearence </a:t>
            </a:r>
            <a:endParaRPr lang="it-IT" sz="1200" i="1" dirty="0">
              <a:solidFill>
                <a:schemeClr val="tx1"/>
              </a:solidFill>
            </a:endParaRPr>
          </a:p>
        </p:txBody>
      </p:sp>
      <p:sp>
        <p:nvSpPr>
          <p:cNvPr id="10" name="Rettangolo 9"/>
          <p:cNvSpPr/>
          <p:nvPr/>
        </p:nvSpPr>
        <p:spPr>
          <a:xfrm rot="752067">
            <a:off x="3094047" y="3192226"/>
            <a:ext cx="1707591" cy="142228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b="1" i="1" dirty="0" smtClean="0">
                <a:solidFill>
                  <a:schemeClr val="tx1"/>
                </a:solidFill>
              </a:rPr>
              <a:t>Totale Nazionale</a:t>
            </a:r>
          </a:p>
          <a:p>
            <a:pPr algn="ctr"/>
            <a:r>
              <a:rPr lang="it-IT" sz="1200" b="1" i="1" dirty="0" smtClean="0">
                <a:solidFill>
                  <a:schemeClr val="tx1"/>
                </a:solidFill>
              </a:rPr>
              <a:t>SOMMA di dati Regionali </a:t>
            </a:r>
          </a:p>
          <a:p>
            <a:pPr marL="285750" indent="-285750" algn="ctr">
              <a:buFontTx/>
              <a:buChar char="-"/>
            </a:pPr>
            <a:r>
              <a:rPr lang="it-IT" sz="1200" i="1" dirty="0" smtClean="0">
                <a:solidFill>
                  <a:schemeClr val="tx1"/>
                </a:solidFill>
              </a:rPr>
              <a:t>Ettari (output)</a:t>
            </a:r>
          </a:p>
          <a:p>
            <a:pPr marL="285750" indent="-285750" algn="ctr">
              <a:buFontTx/>
              <a:buChar char="-"/>
            </a:pPr>
            <a:r>
              <a:rPr lang="it-IT" sz="1200" i="1" dirty="0" smtClean="0">
                <a:solidFill>
                  <a:schemeClr val="tx1"/>
                </a:solidFill>
              </a:rPr>
              <a:t>Spesa pubblica (previsione di spesa)</a:t>
            </a:r>
            <a:endParaRPr lang="it-IT" sz="1200" i="1" dirty="0">
              <a:solidFill>
                <a:schemeClr val="tx1"/>
              </a:solidFill>
            </a:endParaRPr>
          </a:p>
          <a:p>
            <a:pPr marL="285750" indent="-285750" algn="ctr">
              <a:buFontTx/>
              <a:buChar char="-"/>
            </a:pPr>
            <a:endParaRPr lang="it-IT" sz="1200" i="1" dirty="0" smtClean="0">
              <a:solidFill>
                <a:schemeClr val="tx1"/>
              </a:solidFill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0" y="4907473"/>
            <a:ext cx="12192000" cy="1243388"/>
          </a:xfrm>
          <a:prstGeom prst="rect">
            <a:avLst/>
          </a:prstGeom>
          <a:solidFill>
            <a:srgbClr val="92D050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it-IT" sz="2000" b="1" dirty="0" smtClean="0">
              <a:latin typeface="Calibri" panose="020F0502020204030204" pitchFamily="34" charset="0"/>
            </a:endParaRPr>
          </a:p>
          <a:p>
            <a:r>
              <a:rPr lang="it-IT" sz="2000" b="1" dirty="0" smtClean="0">
                <a:latin typeface="Calibri" panose="020F0502020204030204" pitchFamily="34" charset="0"/>
              </a:rPr>
              <a:t>Nel </a:t>
            </a:r>
            <a:r>
              <a:rPr lang="it-IT" sz="2000" b="1" dirty="0">
                <a:latin typeface="Calibri" panose="020F0502020204030204" pitchFamily="34" charset="0"/>
              </a:rPr>
              <a:t>CSR le informazioni di dettaglio per attuare gli </a:t>
            </a:r>
            <a:r>
              <a:rPr lang="it-IT" sz="2000" b="1" dirty="0" smtClean="0">
                <a:latin typeface="Calibri" panose="020F0502020204030204" pitchFamily="34" charset="0"/>
              </a:rPr>
              <a:t>interventi</a:t>
            </a:r>
          </a:p>
          <a:p>
            <a:r>
              <a:rPr lang="it-IT" sz="2000" b="1" dirty="0">
                <a:latin typeface="Calibri" panose="020F0502020204030204" pitchFamily="34" charset="0"/>
              </a:rPr>
              <a:t>c</a:t>
            </a:r>
            <a:r>
              <a:rPr lang="it-IT" sz="2000" b="1" dirty="0" smtClean="0">
                <a:latin typeface="Calibri" panose="020F0502020204030204" pitchFamily="34" charset="0"/>
              </a:rPr>
              <a:t>omprendere l’allocazione finanziaria per gli interventi, il contributo regionale al Piano nazionale</a:t>
            </a:r>
            <a:endParaRPr lang="it-IT" sz="2000" b="1" dirty="0">
              <a:latin typeface="Calibri" panose="020F0502020204030204" pitchFamily="34" charset="0"/>
            </a:endParaRPr>
          </a:p>
          <a:p>
            <a:endParaRPr lang="it-IT" sz="1600" dirty="0">
              <a:latin typeface="Calibri" panose="020F0502020204030204" pitchFamily="34" charset="0"/>
            </a:endParaRPr>
          </a:p>
        </p:txBody>
      </p:sp>
      <p:pic>
        <p:nvPicPr>
          <p:cNvPr id="13" name="Immagin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40554" y="2504378"/>
            <a:ext cx="4392182" cy="2151699"/>
          </a:xfrm>
          <a:prstGeom prst="rect">
            <a:avLst/>
          </a:prstGeom>
        </p:spPr>
      </p:pic>
      <p:sp>
        <p:nvSpPr>
          <p:cNvPr id="15" name="Freccia circolare in su 14"/>
          <p:cNvSpPr/>
          <p:nvPr/>
        </p:nvSpPr>
        <p:spPr>
          <a:xfrm rot="2452510">
            <a:off x="5525989" y="4157020"/>
            <a:ext cx="3405136" cy="1418664"/>
          </a:xfrm>
          <a:prstGeom prst="curvedUpArrow">
            <a:avLst>
              <a:gd name="adj1" fmla="val 25000"/>
              <a:gd name="adj2" fmla="val 110415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296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7107" y="555911"/>
            <a:ext cx="8236016" cy="6270338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269507" y="780693"/>
            <a:ext cx="32244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In sistema delle relazioni interventi – Risultati viene ripreso nel Piano della strategia</a:t>
            </a:r>
          </a:p>
          <a:p>
            <a:endParaRPr lang="it-IT" dirty="0"/>
          </a:p>
          <a:p>
            <a:endParaRPr lang="it-IT" dirty="0"/>
          </a:p>
        </p:txBody>
      </p:sp>
      <p:sp>
        <p:nvSpPr>
          <p:cNvPr id="7" name="Rettangolo 6"/>
          <p:cNvSpPr/>
          <p:nvPr/>
        </p:nvSpPr>
        <p:spPr>
          <a:xfrm>
            <a:off x="108538" y="96873"/>
            <a:ext cx="9211945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100" dirty="0" err="1">
                <a:solidFill>
                  <a:srgbClr val="FF990D"/>
                </a:solidFill>
              </a:rPr>
              <a:t>Comprendere</a:t>
            </a:r>
            <a:r>
              <a:rPr lang="en-US" sz="3100" dirty="0">
                <a:solidFill>
                  <a:srgbClr val="FF990D"/>
                </a:solidFill>
              </a:rPr>
              <a:t> la </a:t>
            </a:r>
            <a:r>
              <a:rPr lang="en-US" sz="3100" dirty="0" err="1">
                <a:solidFill>
                  <a:srgbClr val="FF990D"/>
                </a:solidFill>
              </a:rPr>
              <a:t>programmazione</a:t>
            </a:r>
            <a:r>
              <a:rPr lang="en-US" sz="3100" dirty="0">
                <a:solidFill>
                  <a:srgbClr val="FF990D"/>
                </a:solidFill>
              </a:rPr>
              <a:t> verso la performance </a:t>
            </a:r>
          </a:p>
        </p:txBody>
      </p:sp>
      <p:sp>
        <p:nvSpPr>
          <p:cNvPr id="8" name="Parentesi graffa aperta 7"/>
          <p:cNvSpPr/>
          <p:nvPr/>
        </p:nvSpPr>
        <p:spPr>
          <a:xfrm>
            <a:off x="3493971" y="2627697"/>
            <a:ext cx="356134" cy="326296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8"/>
          <p:cNvSpPr/>
          <p:nvPr/>
        </p:nvSpPr>
        <p:spPr>
          <a:xfrm>
            <a:off x="442762" y="3994483"/>
            <a:ext cx="3051209" cy="1047217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1) INTERVENTI PROGRAMMATI</a:t>
            </a:r>
          </a:p>
          <a:p>
            <a:pPr algn="ctr"/>
            <a:endParaRPr lang="it-IT" dirty="0"/>
          </a:p>
          <a:p>
            <a:pPr algn="ctr"/>
            <a:r>
              <a:rPr lang="it-IT" sz="1200" i="1" dirty="0" smtClean="0"/>
              <a:t>output dell’intervento nazionale, SFC aggancia l’anno di picco dell’output</a:t>
            </a:r>
            <a:endParaRPr lang="it-IT" sz="1200" i="1" dirty="0"/>
          </a:p>
        </p:txBody>
      </p:sp>
      <p:sp>
        <p:nvSpPr>
          <p:cNvPr id="10" name="Rettangolo 9"/>
          <p:cNvSpPr/>
          <p:nvPr/>
        </p:nvSpPr>
        <p:spPr>
          <a:xfrm>
            <a:off x="606392" y="5823284"/>
            <a:ext cx="2834640" cy="4090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2) Totale proposto da SFC</a:t>
            </a:r>
            <a:endParaRPr lang="it-IT" dirty="0"/>
          </a:p>
        </p:txBody>
      </p:sp>
      <p:cxnSp>
        <p:nvCxnSpPr>
          <p:cNvPr id="12" name="Connettore 2 11"/>
          <p:cNvCxnSpPr/>
          <p:nvPr/>
        </p:nvCxnSpPr>
        <p:spPr>
          <a:xfrm>
            <a:off x="3493971" y="6044665"/>
            <a:ext cx="4620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ttangolo 12"/>
          <p:cNvSpPr/>
          <p:nvPr/>
        </p:nvSpPr>
        <p:spPr>
          <a:xfrm>
            <a:off x="519764" y="2396689"/>
            <a:ext cx="3051209" cy="90477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3) Valore SM decide </a:t>
            </a:r>
          </a:p>
          <a:p>
            <a:pPr algn="ctr"/>
            <a:r>
              <a:rPr lang="it-IT" sz="1200" dirty="0" smtClean="0"/>
              <a:t>Considerando «evitare doppio conteggio»</a:t>
            </a:r>
            <a:endParaRPr lang="it-IT" sz="1200" dirty="0"/>
          </a:p>
        </p:txBody>
      </p:sp>
      <p:sp>
        <p:nvSpPr>
          <p:cNvPr id="14" name="Freccia circolare in giù 13"/>
          <p:cNvSpPr/>
          <p:nvPr/>
        </p:nvSpPr>
        <p:spPr>
          <a:xfrm>
            <a:off x="3570973" y="2033047"/>
            <a:ext cx="7623208" cy="369676"/>
          </a:xfrm>
          <a:prstGeom prst="curved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5" name="Ovale 14"/>
          <p:cNvSpPr/>
          <p:nvPr/>
        </p:nvSpPr>
        <p:spPr>
          <a:xfrm>
            <a:off x="10433786" y="2329314"/>
            <a:ext cx="1328286" cy="365757"/>
          </a:xfrm>
          <a:prstGeom prst="ellipse">
            <a:avLst/>
          </a:prstGeom>
          <a:noFill/>
          <a:ln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e 15"/>
          <p:cNvSpPr/>
          <p:nvPr/>
        </p:nvSpPr>
        <p:spPr>
          <a:xfrm>
            <a:off x="7478829" y="5390146"/>
            <a:ext cx="4713171" cy="567895"/>
          </a:xfrm>
          <a:prstGeom prst="ellipse">
            <a:avLst/>
          </a:prstGeom>
          <a:noFill/>
          <a:ln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1067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2042" y="3749598"/>
            <a:ext cx="6002957" cy="2977422"/>
          </a:xfrm>
          <a:prstGeom prst="rect">
            <a:avLst/>
          </a:prstGeom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9930" y="0"/>
            <a:ext cx="6172070" cy="4167738"/>
          </a:xfrm>
          <a:prstGeom prst="rect">
            <a:avLst/>
          </a:prstGeom>
        </p:spPr>
      </p:pic>
      <p:sp>
        <p:nvSpPr>
          <p:cNvPr id="4" name="Rettangolo 3"/>
          <p:cNvSpPr/>
          <p:nvPr/>
        </p:nvSpPr>
        <p:spPr>
          <a:xfrm>
            <a:off x="82870" y="0"/>
            <a:ext cx="553369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dirty="0" err="1">
                <a:solidFill>
                  <a:srgbClr val="FF990D"/>
                </a:solidFill>
              </a:rPr>
              <a:t>Comprendere</a:t>
            </a:r>
            <a:r>
              <a:rPr lang="en-US" sz="3000" dirty="0">
                <a:solidFill>
                  <a:srgbClr val="FF990D"/>
                </a:solidFill>
              </a:rPr>
              <a:t> la </a:t>
            </a:r>
            <a:r>
              <a:rPr lang="en-US" sz="3000" dirty="0" err="1">
                <a:solidFill>
                  <a:srgbClr val="FF990D"/>
                </a:solidFill>
              </a:rPr>
              <a:t>programmazione</a:t>
            </a:r>
            <a:r>
              <a:rPr lang="en-US" sz="3000" dirty="0">
                <a:solidFill>
                  <a:srgbClr val="FF990D"/>
                </a:solidFill>
              </a:rPr>
              <a:t> </a:t>
            </a:r>
            <a:endParaRPr lang="en-US" sz="3000" dirty="0" smtClean="0">
              <a:solidFill>
                <a:srgbClr val="FF990D"/>
              </a:solidFill>
            </a:endParaRPr>
          </a:p>
          <a:p>
            <a:r>
              <a:rPr lang="en-US" sz="3000" dirty="0" smtClean="0">
                <a:solidFill>
                  <a:srgbClr val="FF990D"/>
                </a:solidFill>
              </a:rPr>
              <a:t>verso </a:t>
            </a:r>
            <a:r>
              <a:rPr lang="en-US" sz="3000" dirty="0">
                <a:solidFill>
                  <a:srgbClr val="FF990D"/>
                </a:solidFill>
              </a:rPr>
              <a:t>la performance 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265244" y="1463263"/>
            <a:ext cx="398912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Il sistema delle relazioni è replicato su ogni anno, coerentemente con gli interventi programmati (pagamenti previsionali – output)</a:t>
            </a:r>
          </a:p>
          <a:p>
            <a:endParaRPr lang="it-IT" dirty="0"/>
          </a:p>
          <a:p>
            <a:r>
              <a:rPr lang="it-IT" dirty="0" smtClean="0"/>
              <a:t>Estratto del piano dei milestone e target del PSP italiano </a:t>
            </a:r>
          </a:p>
          <a:p>
            <a:endParaRPr lang="it-IT" dirty="0"/>
          </a:p>
          <a:p>
            <a:endParaRPr lang="it-IT" dirty="0" smtClean="0"/>
          </a:p>
          <a:p>
            <a:r>
              <a:rPr lang="it-IT" dirty="0" smtClean="0"/>
              <a:t>Sul valore dei milestone:</a:t>
            </a:r>
          </a:p>
          <a:p>
            <a:endParaRPr lang="it-IT" dirty="0"/>
          </a:p>
          <a:p>
            <a:pPr marL="285750" indent="-285750">
              <a:buFontTx/>
              <a:buChar char="-"/>
            </a:pPr>
            <a:r>
              <a:rPr lang="it-IT" dirty="0" smtClean="0"/>
              <a:t>Giustificazione delle modifiche degli interventi</a:t>
            </a:r>
          </a:p>
          <a:p>
            <a:pPr marL="285750" indent="-285750">
              <a:buFontTx/>
              <a:buChar char="-"/>
            </a:pPr>
            <a:r>
              <a:rPr lang="it-IT" dirty="0" smtClean="0"/>
              <a:t>Conseguenze della Performance </a:t>
            </a:r>
            <a:r>
              <a:rPr lang="it-IT" dirty="0" err="1" smtClean="0"/>
              <a:t>Review</a:t>
            </a:r>
            <a:r>
              <a:rPr lang="it-IT" dirty="0" smtClean="0"/>
              <a:t> sugli indicatori PR (PR)</a:t>
            </a:r>
            <a:endParaRPr lang="it-IT" dirty="0"/>
          </a:p>
        </p:txBody>
      </p:sp>
      <p:sp>
        <p:nvSpPr>
          <p:cNvPr id="6" name="Freccia a destra 5"/>
          <p:cNvSpPr/>
          <p:nvPr/>
        </p:nvSpPr>
        <p:spPr>
          <a:xfrm>
            <a:off x="4254366" y="4687503"/>
            <a:ext cx="1765564" cy="4138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Performance</a:t>
            </a:r>
            <a:endParaRPr lang="it-IT" dirty="0"/>
          </a:p>
        </p:txBody>
      </p:sp>
      <p:sp>
        <p:nvSpPr>
          <p:cNvPr id="9" name="Freccia a destra 8"/>
          <p:cNvSpPr/>
          <p:nvPr/>
        </p:nvSpPr>
        <p:spPr>
          <a:xfrm>
            <a:off x="4269477" y="3747994"/>
            <a:ext cx="1765564" cy="4138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Performance</a:t>
            </a:r>
            <a:endParaRPr lang="it-IT" dirty="0"/>
          </a:p>
        </p:txBody>
      </p:sp>
      <p:sp>
        <p:nvSpPr>
          <p:cNvPr id="10" name="Freccia a destra 9"/>
          <p:cNvSpPr/>
          <p:nvPr/>
        </p:nvSpPr>
        <p:spPr>
          <a:xfrm>
            <a:off x="4300422" y="5669657"/>
            <a:ext cx="1765564" cy="4138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Performance</a:t>
            </a:r>
            <a:endParaRPr lang="it-IT" dirty="0"/>
          </a:p>
        </p:txBody>
      </p:sp>
      <p:sp>
        <p:nvSpPr>
          <p:cNvPr id="11" name="Ovale 10"/>
          <p:cNvSpPr/>
          <p:nvPr/>
        </p:nvSpPr>
        <p:spPr>
          <a:xfrm>
            <a:off x="8556765" y="12562"/>
            <a:ext cx="619134" cy="6714458"/>
          </a:xfrm>
          <a:prstGeom prst="ellipse">
            <a:avLst/>
          </a:prstGeom>
          <a:noFill/>
          <a:ln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e 11"/>
          <p:cNvSpPr/>
          <p:nvPr/>
        </p:nvSpPr>
        <p:spPr>
          <a:xfrm>
            <a:off x="9644825" y="-37059"/>
            <a:ext cx="619134" cy="6714458"/>
          </a:xfrm>
          <a:prstGeom prst="ellipse">
            <a:avLst/>
          </a:prstGeom>
          <a:noFill/>
          <a:ln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ttangolo 12"/>
          <p:cNvSpPr/>
          <p:nvPr/>
        </p:nvSpPr>
        <p:spPr>
          <a:xfrm>
            <a:off x="8060267" y="6265333"/>
            <a:ext cx="4054732" cy="296334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Freccia circolare in giù 17"/>
          <p:cNvSpPr/>
          <p:nvPr/>
        </p:nvSpPr>
        <p:spPr>
          <a:xfrm>
            <a:off x="10416586" y="5782733"/>
            <a:ext cx="1736914" cy="447657"/>
          </a:xfrm>
          <a:prstGeom prst="curvedDownArrow">
            <a:avLst>
              <a:gd name="adj1" fmla="val 25000"/>
              <a:gd name="adj2" fmla="val 50000"/>
              <a:gd name="adj3" fmla="val 2271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759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Testo scorrevole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1824</Words>
  <Application>Microsoft Office PowerPoint</Application>
  <PresentationFormat>Widescreen</PresentationFormat>
  <Paragraphs>657</Paragraphs>
  <Slides>13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13</vt:i4>
      </vt:variant>
    </vt:vector>
  </HeadingPairs>
  <TitlesOfParts>
    <vt:vector size="21" baseType="lpstr">
      <vt:lpstr>Arial</vt:lpstr>
      <vt:lpstr>Arial Narrow</vt:lpstr>
      <vt:lpstr>Calibri</vt:lpstr>
      <vt:lpstr>Century Gothic</vt:lpstr>
      <vt:lpstr>Montserrat Light</vt:lpstr>
      <vt:lpstr>Titillium Web</vt:lpstr>
      <vt:lpstr>Wingdings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Microsoft Office User</dc:creator>
  <cp:lastModifiedBy>Beatrice Camaioni (CREA-PB)</cp:lastModifiedBy>
  <cp:revision>153</cp:revision>
  <cp:lastPrinted>2023-01-30T07:42:09Z</cp:lastPrinted>
  <dcterms:created xsi:type="dcterms:W3CDTF">2020-02-03T08:27:56Z</dcterms:created>
  <dcterms:modified xsi:type="dcterms:W3CDTF">2023-02-03T09:24:14Z</dcterms:modified>
</cp:coreProperties>
</file>