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7" r:id="rId2"/>
    <p:sldId id="780" r:id="rId3"/>
    <p:sldId id="287" r:id="rId4"/>
    <p:sldId id="591" r:id="rId5"/>
    <p:sldId id="795" r:id="rId6"/>
    <p:sldId id="430" r:id="rId7"/>
    <p:sldId id="592" r:id="rId8"/>
    <p:sldId id="790" r:id="rId9"/>
    <p:sldId id="797" r:id="rId10"/>
    <p:sldId id="753" r:id="rId11"/>
    <p:sldId id="768" r:id="rId12"/>
    <p:sldId id="781" r:id="rId13"/>
    <p:sldId id="584" r:id="rId14"/>
    <p:sldId id="586" r:id="rId15"/>
    <p:sldId id="796" r:id="rId16"/>
    <p:sldId id="778" r:id="rId17"/>
    <p:sldId id="787" r:id="rId18"/>
    <p:sldId id="460" r:id="rId19"/>
    <p:sldId id="771" r:id="rId20"/>
    <p:sldId id="791" r:id="rId21"/>
    <p:sldId id="792" r:id="rId22"/>
    <p:sldId id="258" r:id="rId23"/>
  </p:sldIdLst>
  <p:sldSz cx="12192000" cy="6858000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D"/>
    <a:srgbClr val="52A665"/>
    <a:srgbClr val="108170"/>
    <a:srgbClr val="104C19"/>
    <a:srgbClr val="108281"/>
    <a:srgbClr val="BDCC00"/>
    <a:srgbClr val="FF5531"/>
    <a:srgbClr val="104319"/>
    <a:srgbClr val="103219"/>
    <a:srgbClr val="FF7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2"/>
    <p:restoredTop sz="94737"/>
  </p:normalViewPr>
  <p:slideViewPr>
    <p:cSldViewPr snapToGrid="0" snapToObjects="1">
      <p:cViewPr varScale="1">
        <p:scale>
          <a:sx n="59" d="100"/>
          <a:sy n="59" d="100"/>
        </p:scale>
        <p:origin x="8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o Cagliero (CREA-PB)" userId="3e180c5e-2cfd-47d8-8fbc-8fe6f620f356" providerId="ADAL" clId="{204604B3-6F81-411D-B73B-B2B7059BD7F9}"/>
    <pc:docChg chg="delSld">
      <pc:chgData name="Roberto Cagliero (CREA-PB)" userId="3e180c5e-2cfd-47d8-8fbc-8fe6f620f356" providerId="ADAL" clId="{204604B3-6F81-411D-B73B-B2B7059BD7F9}" dt="2023-02-02T07:25:32.955" v="6" actId="47"/>
      <pc:docMkLst>
        <pc:docMk/>
      </pc:docMkLst>
      <pc:sldChg chg="del">
        <pc:chgData name="Roberto Cagliero (CREA-PB)" userId="3e180c5e-2cfd-47d8-8fbc-8fe6f620f356" providerId="ADAL" clId="{204604B3-6F81-411D-B73B-B2B7059BD7F9}" dt="2023-02-02T07:25:24.634" v="0" actId="47"/>
        <pc:sldMkLst>
          <pc:docMk/>
          <pc:sldMk cId="2839828344" sldId="508"/>
        </pc:sldMkLst>
      </pc:sldChg>
      <pc:sldChg chg="del">
        <pc:chgData name="Roberto Cagliero (CREA-PB)" userId="3e180c5e-2cfd-47d8-8fbc-8fe6f620f356" providerId="ADAL" clId="{204604B3-6F81-411D-B73B-B2B7059BD7F9}" dt="2023-02-02T07:25:28.373" v="2" actId="47"/>
        <pc:sldMkLst>
          <pc:docMk/>
          <pc:sldMk cId="0" sldId="585"/>
        </pc:sldMkLst>
      </pc:sldChg>
      <pc:sldChg chg="del">
        <pc:chgData name="Roberto Cagliero (CREA-PB)" userId="3e180c5e-2cfd-47d8-8fbc-8fe6f620f356" providerId="ADAL" clId="{204604B3-6F81-411D-B73B-B2B7059BD7F9}" dt="2023-02-02T07:25:29.581" v="3" actId="47"/>
        <pc:sldMkLst>
          <pc:docMk/>
          <pc:sldMk cId="3937839990" sldId="782"/>
        </pc:sldMkLst>
      </pc:sldChg>
      <pc:sldChg chg="del">
        <pc:chgData name="Roberto Cagliero (CREA-PB)" userId="3e180c5e-2cfd-47d8-8fbc-8fe6f620f356" providerId="ADAL" clId="{204604B3-6F81-411D-B73B-B2B7059BD7F9}" dt="2023-02-02T07:25:25.721" v="1" actId="47"/>
        <pc:sldMkLst>
          <pc:docMk/>
          <pc:sldMk cId="330904070" sldId="783"/>
        </pc:sldMkLst>
      </pc:sldChg>
      <pc:sldChg chg="del">
        <pc:chgData name="Roberto Cagliero (CREA-PB)" userId="3e180c5e-2cfd-47d8-8fbc-8fe6f620f356" providerId="ADAL" clId="{204604B3-6F81-411D-B73B-B2B7059BD7F9}" dt="2023-02-02T07:25:32.955" v="6" actId="47"/>
        <pc:sldMkLst>
          <pc:docMk/>
          <pc:sldMk cId="3100746665" sldId="794"/>
        </pc:sldMkLst>
      </pc:sldChg>
      <pc:sldChg chg="del">
        <pc:chgData name="Roberto Cagliero (CREA-PB)" userId="3e180c5e-2cfd-47d8-8fbc-8fe6f620f356" providerId="ADAL" clId="{204604B3-6F81-411D-B73B-B2B7059BD7F9}" dt="2023-02-02T07:25:30.666" v="4" actId="47"/>
        <pc:sldMkLst>
          <pc:docMk/>
          <pc:sldMk cId="3275023961" sldId="798"/>
        </pc:sldMkLst>
      </pc:sldChg>
      <pc:sldChg chg="del">
        <pc:chgData name="Roberto Cagliero (CREA-PB)" userId="3e180c5e-2cfd-47d8-8fbc-8fe6f620f356" providerId="ADAL" clId="{204604B3-6F81-411D-B73B-B2B7059BD7F9}" dt="2023-02-02T07:25:31.755" v="5" actId="47"/>
        <pc:sldMkLst>
          <pc:docMk/>
          <pc:sldMk cId="2589210910" sldId="799"/>
        </pc:sldMkLst>
      </pc:sldChg>
      <pc:sldMasterChg chg="delSldLayout">
        <pc:chgData name="Roberto Cagliero (CREA-PB)" userId="3e180c5e-2cfd-47d8-8fbc-8fe6f620f356" providerId="ADAL" clId="{204604B3-6F81-411D-B73B-B2B7059BD7F9}" dt="2023-02-02T07:25:24.634" v="0" actId="47"/>
        <pc:sldMasterMkLst>
          <pc:docMk/>
          <pc:sldMasterMk cId="2697626028" sldId="2147483648"/>
        </pc:sldMasterMkLst>
        <pc:sldLayoutChg chg="del">
          <pc:chgData name="Roberto Cagliero (CREA-PB)" userId="3e180c5e-2cfd-47d8-8fbc-8fe6f620f356" providerId="ADAL" clId="{204604B3-6F81-411D-B73B-B2B7059BD7F9}" dt="2023-02-02T07:25:24.634" v="0" actId="47"/>
          <pc:sldLayoutMkLst>
            <pc:docMk/>
            <pc:sldMasterMk cId="2697626028" sldId="2147483648"/>
            <pc:sldLayoutMk cId="413515857" sldId="214748368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CA9CE77-7AD3-4A66-AAFA-95969EA70C22}" type="datetimeFigureOut">
              <a:rPr lang="it-IT" smtClean="0"/>
              <a:t>02/02/2023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85E8E532-85D8-44E4-A682-4E53FC92DD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53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 txBox="1">
            <a:spLocks noGrp="1"/>
          </p:cNvSpPr>
          <p:nvPr>
            <p:ph type="body" idx="1"/>
          </p:nvPr>
        </p:nvSpPr>
        <p:spPr>
          <a:xfrm>
            <a:off x="709454" y="4925407"/>
            <a:ext cx="5675633" cy="4029879"/>
          </a:xfrm>
          <a:prstGeom prst="rect">
            <a:avLst/>
          </a:prstGeom>
        </p:spPr>
        <p:txBody>
          <a:bodyPr spcFirstLastPara="1" wrap="square" lIns="99032" tIns="49502" rIns="99032" bIns="49502" anchor="t" anchorCtr="0">
            <a:noAutofit/>
          </a:bodyPr>
          <a:lstStyle/>
          <a:p>
            <a:endParaRPr dirty="0"/>
          </a:p>
        </p:txBody>
      </p:sp>
      <p:sp>
        <p:nvSpPr>
          <p:cNvPr id="224" name="Google Shape;2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1279525"/>
            <a:ext cx="6138862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>
            <a:extLst>
              <a:ext uri="{FF2B5EF4-FFF2-40B4-BE49-F238E27FC236}">
                <a16:creationId xmlns:a16="http://schemas.microsoft.com/office/drawing/2014/main" id="{547E1346-C407-47B5-8ECB-4B94F0A6E3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00063" y="933450"/>
            <a:ext cx="8289926" cy="46640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egnaposto note 2">
            <a:extLst>
              <a:ext uri="{FF2B5EF4-FFF2-40B4-BE49-F238E27FC236}">
                <a16:creationId xmlns:a16="http://schemas.microsoft.com/office/drawing/2014/main" id="{4ABB1913-3DCB-4093-B8AF-2D1CF17AE9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74756" name="Segnaposto numero diapositiva 3">
            <a:extLst>
              <a:ext uri="{FF2B5EF4-FFF2-40B4-BE49-F238E27FC236}">
                <a16:creationId xmlns:a16="http://schemas.microsoft.com/office/drawing/2014/main" id="{657E55DC-E644-47B4-801D-02E05FCEA58D}"/>
              </a:ext>
            </a:extLst>
          </p:cNvPr>
          <p:cNvSpPr txBox="1">
            <a:spLocks noGrp="1"/>
          </p:cNvSpPr>
          <p:nvPr/>
        </p:nvSpPr>
        <p:spPr bwMode="auto">
          <a:xfrm>
            <a:off x="4128126" y="11811296"/>
            <a:ext cx="3159505" cy="62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318" tIns="53660" rIns="107318" bIns="5366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EDFDBE6-D8E9-47CA-A50A-40C5DFA59A85}" type="slidenum">
              <a:rPr lang="it-IT" altLang="it-IT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042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>
            <a:extLst>
              <a:ext uri="{FF2B5EF4-FFF2-40B4-BE49-F238E27FC236}">
                <a16:creationId xmlns:a16="http://schemas.microsoft.com/office/drawing/2014/main" id="{547E1346-C407-47B5-8ECB-4B94F0A6E3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00063" y="933450"/>
            <a:ext cx="8289926" cy="46640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egnaposto note 2">
            <a:extLst>
              <a:ext uri="{FF2B5EF4-FFF2-40B4-BE49-F238E27FC236}">
                <a16:creationId xmlns:a16="http://schemas.microsoft.com/office/drawing/2014/main" id="{4ABB1913-3DCB-4093-B8AF-2D1CF17AE9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>
              <a:spcBef>
                <a:spcPct val="0"/>
              </a:spcBef>
            </a:pPr>
            <a:endParaRPr lang="it-IT" altLang="it-IT"/>
          </a:p>
        </p:txBody>
      </p:sp>
      <p:sp>
        <p:nvSpPr>
          <p:cNvPr id="74756" name="Segnaposto numero diapositiva 3">
            <a:extLst>
              <a:ext uri="{FF2B5EF4-FFF2-40B4-BE49-F238E27FC236}">
                <a16:creationId xmlns:a16="http://schemas.microsoft.com/office/drawing/2014/main" id="{657E55DC-E644-47B4-801D-02E05FCEA58D}"/>
              </a:ext>
            </a:extLst>
          </p:cNvPr>
          <p:cNvSpPr txBox="1">
            <a:spLocks noGrp="1"/>
          </p:cNvSpPr>
          <p:nvPr/>
        </p:nvSpPr>
        <p:spPr bwMode="auto">
          <a:xfrm>
            <a:off x="4128126" y="11811296"/>
            <a:ext cx="3159505" cy="62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318" tIns="53660" rIns="107318" bIns="5366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EDFDBE6-D8E9-47CA-A50A-40C5DFA59A85}" type="slidenum">
              <a:rPr lang="it-IT" altLang="it-IT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84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5:notes"/>
          <p:cNvSpPr txBox="1">
            <a:spLocks noGrp="1"/>
          </p:cNvSpPr>
          <p:nvPr>
            <p:ph type="body" idx="1"/>
          </p:nvPr>
        </p:nvSpPr>
        <p:spPr>
          <a:xfrm>
            <a:off x="709454" y="4925407"/>
            <a:ext cx="5675633" cy="4029879"/>
          </a:xfrm>
          <a:prstGeom prst="rect">
            <a:avLst/>
          </a:prstGeom>
        </p:spPr>
        <p:txBody>
          <a:bodyPr spcFirstLastPara="1" wrap="square" lIns="99032" tIns="49502" rIns="99032" bIns="49502" anchor="t" anchorCtr="0">
            <a:noAutofit/>
          </a:bodyPr>
          <a:lstStyle/>
          <a:p>
            <a:endParaRPr dirty="0"/>
          </a:p>
        </p:txBody>
      </p:sp>
      <p:sp>
        <p:nvSpPr>
          <p:cNvPr id="224" name="Google Shape;22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1279525"/>
            <a:ext cx="6138862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23328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egnaposto immagine diapositiva 1">
            <a:extLst>
              <a:ext uri="{FF2B5EF4-FFF2-40B4-BE49-F238E27FC236}">
                <a16:creationId xmlns:a16="http://schemas.microsoft.com/office/drawing/2014/main" id="{F065D487-E349-A720-3CD3-FB024FA85F9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Segnaposto note 2">
            <a:extLst>
              <a:ext uri="{FF2B5EF4-FFF2-40B4-BE49-F238E27FC236}">
                <a16:creationId xmlns:a16="http://schemas.microsoft.com/office/drawing/2014/main" id="{6133C6E0-E8C6-BBCB-6B1A-C53AC3AFBD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  <a:ea typeface="ＭＳ Ｐゴシック" panose="020B0600070205080204" pitchFamily="34" charset="-128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 eaLnBrk="1" hangingPunct="1">
              <a:spcBef>
                <a:spcPct val="0"/>
              </a:spcBef>
            </a:pPr>
            <a:endParaRPr lang="it-IT" altLang="it-IT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54276" name="Segnaposto numero diapositiva 3">
            <a:extLst>
              <a:ext uri="{FF2B5EF4-FFF2-40B4-BE49-F238E27FC236}">
                <a16:creationId xmlns:a16="http://schemas.microsoft.com/office/drawing/2014/main" id="{5A606826-6553-075A-8843-FD43D482FF9F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890742" indent="-342197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373945" indent="-273414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922490" indent="-273414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472756" indent="-273414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967995" indent="-273414" defTabSz="486642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3463234" indent="-273414" defTabSz="486642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958473" indent="-273414" defTabSz="486642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4453712" indent="-273414" defTabSz="486642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24472" algn="l"/>
                <a:tab pos="1052383" algn="l"/>
                <a:tab pos="1578574" algn="l"/>
                <a:tab pos="2106486" algn="l"/>
                <a:tab pos="2632678" algn="l"/>
                <a:tab pos="3160588" algn="l"/>
                <a:tab pos="3686780" algn="l"/>
                <a:tab pos="4214691" algn="l"/>
                <a:tab pos="4740883" algn="l"/>
                <a:tab pos="5268793" algn="l"/>
                <a:tab pos="5794985" algn="l"/>
                <a:tab pos="6322896" algn="l"/>
                <a:tab pos="6850807" algn="l"/>
                <a:tab pos="7376998" algn="l"/>
                <a:tab pos="7904910" algn="l"/>
                <a:tab pos="8431101" algn="l"/>
                <a:tab pos="8959012" algn="l"/>
                <a:tab pos="9485203" algn="l"/>
                <a:tab pos="10013115" algn="l"/>
                <a:tab pos="10539306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F5EFCD-666A-48EB-B506-76F1180ACEB9}" type="slidenum">
              <a:rPr lang="it-IT" altLang="it-IT" sz="1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it-IT" altLang="it-IT" sz="140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EB7C1-5392-49CE-8ADF-073AF325A714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9168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5EB7C1-5392-49CE-8ADF-073AF325A714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5729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immagine diapositiva 1">
            <a:extLst>
              <a:ext uri="{FF2B5EF4-FFF2-40B4-BE49-F238E27FC236}">
                <a16:creationId xmlns:a16="http://schemas.microsoft.com/office/drawing/2014/main" id="{827E5E87-B18D-45D7-848F-B4075B9F2D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Segnaposto note 2">
            <a:extLst>
              <a:ext uri="{FF2B5EF4-FFF2-40B4-BE49-F238E27FC236}">
                <a16:creationId xmlns:a16="http://schemas.microsoft.com/office/drawing/2014/main" id="{B504F6D3-F0C3-4AE6-93D2-523B4CECB7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31748" name="Segnaposto numero diapositiva 3">
            <a:extLst>
              <a:ext uri="{FF2B5EF4-FFF2-40B4-BE49-F238E27FC236}">
                <a16:creationId xmlns:a16="http://schemas.microsoft.com/office/drawing/2014/main" id="{B27D5E1E-8838-4F6B-94E3-44F8054C4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862737" indent="-33140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329228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860560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391890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910613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429335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948058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466782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A7C2796-B625-4F2F-A8FC-EFF8D564CBE3}" type="slidenum">
              <a:rPr lang="it-IT" altLang="it-IT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07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immagine diapositiva 1">
            <a:extLst>
              <a:ext uri="{FF2B5EF4-FFF2-40B4-BE49-F238E27FC236}">
                <a16:creationId xmlns:a16="http://schemas.microsoft.com/office/drawing/2014/main" id="{827E5E87-B18D-45D7-848F-B4075B9F2D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Segnaposto note 2">
            <a:extLst>
              <a:ext uri="{FF2B5EF4-FFF2-40B4-BE49-F238E27FC236}">
                <a16:creationId xmlns:a16="http://schemas.microsoft.com/office/drawing/2014/main" id="{B504F6D3-F0C3-4AE6-93D2-523B4CECB7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31748" name="Segnaposto numero diapositiva 3">
            <a:extLst>
              <a:ext uri="{FF2B5EF4-FFF2-40B4-BE49-F238E27FC236}">
                <a16:creationId xmlns:a16="http://schemas.microsoft.com/office/drawing/2014/main" id="{B27D5E1E-8838-4F6B-94E3-44F8054C4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862737" indent="-33140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329228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860560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391890" indent="-264765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910613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429335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948058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466782" indent="-264765" defTabSz="518723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A7C2796-B625-4F2F-A8FC-EFF8D564CBE3}" type="slidenum">
              <a:rPr lang="it-IT" altLang="it-IT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458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immagine diapositiva 1">
            <a:extLst>
              <a:ext uri="{FF2B5EF4-FFF2-40B4-BE49-F238E27FC236}">
                <a16:creationId xmlns:a16="http://schemas.microsoft.com/office/drawing/2014/main" id="{827E5E87-B18D-45D7-848F-B4075B9F2DC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38125" y="1431925"/>
            <a:ext cx="6873875" cy="3867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Segnaposto note 2">
            <a:extLst>
              <a:ext uri="{FF2B5EF4-FFF2-40B4-BE49-F238E27FC236}">
                <a16:creationId xmlns:a16="http://schemas.microsoft.com/office/drawing/2014/main" id="{B504F6D3-F0C3-4AE6-93D2-523B4CECB7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>
                <a:latin typeface="Garamond Premr Pro" pitchFamily="-110" charset="0"/>
              </a:rPr>
              <a:t>Modello slide con solo testo. Inserire il testo con dimensione minima 23 punti – carattere Garamond Premr Pro in nero per il testo semplice. Per le evidenziazioni e i punti elenco seguire il modello.</a:t>
            </a:r>
          </a:p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31748" name="Segnaposto numero diapositiva 3">
            <a:extLst>
              <a:ext uri="{FF2B5EF4-FFF2-40B4-BE49-F238E27FC236}">
                <a16:creationId xmlns:a16="http://schemas.microsoft.com/office/drawing/2014/main" id="{B27D5E1E-8838-4F6B-94E3-44F8054C4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892456" indent="-342822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375016" indent="-27388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924650" indent="-27388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474283" indent="-273886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3010875" indent="-273886" defTabSz="53659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547466" indent="-273886" defTabSz="53659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4084057" indent="-273886" defTabSz="53659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620650" indent="-273886" defTabSz="536591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A7C2796-B625-4F2F-A8FC-EFF8D564CBE3}" type="slidenum">
              <a:rPr lang="it-IT" altLang="it-IT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717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egnaposto immagine diapositiva 1">
            <a:extLst>
              <a:ext uri="{FF2B5EF4-FFF2-40B4-BE49-F238E27FC236}">
                <a16:creationId xmlns:a16="http://schemas.microsoft.com/office/drawing/2014/main" id="{547E1346-C407-47B5-8ECB-4B94F0A6E3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00063" y="933450"/>
            <a:ext cx="8289926" cy="46640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Segnaposto note 2">
            <a:extLst>
              <a:ext uri="{FF2B5EF4-FFF2-40B4-BE49-F238E27FC236}">
                <a16:creationId xmlns:a16="http://schemas.microsoft.com/office/drawing/2014/main" id="{4ABB1913-3DCB-4093-B8AF-2D1CF17AE9E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it-IT" altLang="it-IT" dirty="0">
                <a:latin typeface="Garamond Premr Pro" pitchFamily="-110" charset="0"/>
              </a:rPr>
              <a:t>Modello slide con solo testo. Inserire il testo con dimensione minima 23 punti – carattere Garamond </a:t>
            </a:r>
            <a:r>
              <a:rPr lang="it-IT" altLang="it-IT" dirty="0" err="1">
                <a:latin typeface="Garamond Premr Pro" pitchFamily="-110" charset="0"/>
              </a:rPr>
              <a:t>Premr</a:t>
            </a:r>
            <a:r>
              <a:rPr lang="it-IT" altLang="it-IT" dirty="0">
                <a:latin typeface="Garamond Premr Pro" pitchFamily="-110" charset="0"/>
              </a:rPr>
              <a:t> Pro in nero per il testo semplice. Per le evidenziazioni e i punti elenco seguire il modello.</a:t>
            </a:r>
          </a:p>
          <a:p>
            <a:pPr>
              <a:spcBef>
                <a:spcPct val="0"/>
              </a:spcBef>
            </a:pPr>
            <a:endParaRPr lang="it-IT" altLang="it-IT" dirty="0"/>
          </a:p>
        </p:txBody>
      </p:sp>
      <p:sp>
        <p:nvSpPr>
          <p:cNvPr id="74756" name="Segnaposto numero diapositiva 3">
            <a:extLst>
              <a:ext uri="{FF2B5EF4-FFF2-40B4-BE49-F238E27FC236}">
                <a16:creationId xmlns:a16="http://schemas.microsoft.com/office/drawing/2014/main" id="{657E55DC-E644-47B4-801D-02E05FCEA58D}"/>
              </a:ext>
            </a:extLst>
          </p:cNvPr>
          <p:cNvSpPr txBox="1">
            <a:spLocks noGrp="1"/>
          </p:cNvSpPr>
          <p:nvPr/>
        </p:nvSpPr>
        <p:spPr bwMode="auto">
          <a:xfrm>
            <a:off x="4128126" y="11811296"/>
            <a:ext cx="3159505" cy="62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318" tIns="53660" rIns="107318" bIns="53660"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EDFDBE6-D8E9-47CA-A50A-40C5DFA59A85}" type="slidenum">
              <a:rPr lang="it-IT" altLang="it-IT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it-IT" altLang="it-IT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12.png"/><Relationship Id="rId9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5.png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D76EE65-0EB9-F04F-BFCB-10B311858B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4759" y="6157906"/>
            <a:ext cx="743976" cy="426871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08D618FD-80F1-A04F-99EE-197248306F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14322" y="1259876"/>
            <a:ext cx="2363356" cy="1061948"/>
          </a:xfrm>
          <a:prstGeom prst="rect">
            <a:avLst/>
          </a:prstGeom>
        </p:spPr>
      </p:pic>
      <p:grpSp>
        <p:nvGrpSpPr>
          <p:cNvPr id="37" name="Gruppo 36">
            <a:extLst>
              <a:ext uri="{FF2B5EF4-FFF2-40B4-BE49-F238E27FC236}">
                <a16:creationId xmlns:a16="http://schemas.microsoft.com/office/drawing/2014/main" id="{B5B395F1-485E-2140-AEB8-C2FBD3948DDA}"/>
              </a:ext>
            </a:extLst>
          </p:cNvPr>
          <p:cNvGrpSpPr/>
          <p:nvPr userDrawn="1"/>
        </p:nvGrpSpPr>
        <p:grpSpPr>
          <a:xfrm>
            <a:off x="10713479" y="6157906"/>
            <a:ext cx="754834" cy="365137"/>
            <a:chOff x="10713479" y="6157906"/>
            <a:chExt cx="754834" cy="365137"/>
          </a:xfrm>
        </p:grpSpPr>
        <p:pic>
          <p:nvPicPr>
            <p:cNvPr id="35" name="Immagine 34">
              <a:extLst>
                <a:ext uri="{FF2B5EF4-FFF2-40B4-BE49-F238E27FC236}">
                  <a16:creationId xmlns:a16="http://schemas.microsoft.com/office/drawing/2014/main" id="{07A8CAF4-F863-CB43-9571-EC97AFCEED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0718693" y="6417833"/>
              <a:ext cx="749620" cy="105210"/>
            </a:xfrm>
            <a:prstGeom prst="rect">
              <a:avLst/>
            </a:prstGeom>
          </p:spPr>
        </p:pic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B34431C1-40AD-9C46-8092-A783233BCF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713479" y="6157906"/>
              <a:ext cx="754834" cy="236686"/>
            </a:xfrm>
            <a:prstGeom prst="rect">
              <a:avLst/>
            </a:prstGeom>
          </p:spPr>
        </p:pic>
      </p:grpSp>
      <p:pic>
        <p:nvPicPr>
          <p:cNvPr id="38" name="Immagine 37">
            <a:extLst>
              <a:ext uri="{FF2B5EF4-FFF2-40B4-BE49-F238E27FC236}">
                <a16:creationId xmlns:a16="http://schemas.microsoft.com/office/drawing/2014/main" id="{24098826-F1FF-2946-8769-4A6EB4C0324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18093" y="3646968"/>
            <a:ext cx="2355814" cy="321103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C420CEC-D952-6346-81D1-47347CA025E2}"/>
              </a:ext>
            </a:extLst>
          </p:cNvPr>
          <p:cNvSpPr txBox="1"/>
          <p:nvPr userDrawn="1"/>
        </p:nvSpPr>
        <p:spPr>
          <a:xfrm>
            <a:off x="11201400" y="28232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5" name="Immagine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0CE03A75-C099-57A0-553A-ED19BBEFFDB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0436" y="6063239"/>
            <a:ext cx="973107" cy="61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68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E1856D97-392C-8C46-91E1-F255A4EA4934}"/>
              </a:ext>
            </a:extLst>
          </p:cNvPr>
          <p:cNvSpPr/>
          <p:nvPr userDrawn="1"/>
        </p:nvSpPr>
        <p:spPr>
          <a:xfrm>
            <a:off x="3017856" y="1312899"/>
            <a:ext cx="5053247" cy="938853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lt1"/>
              </a:solidFill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BF919B57-5E5A-F44E-87C1-8A0F5EFC21D2}"/>
              </a:ext>
            </a:extLst>
          </p:cNvPr>
          <p:cNvSpPr/>
          <p:nvPr userDrawn="1"/>
        </p:nvSpPr>
        <p:spPr>
          <a:xfrm>
            <a:off x="3017856" y="2747856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1" name="Rettangolo 20">
            <a:extLst>
              <a:ext uri="{FF2B5EF4-FFF2-40B4-BE49-F238E27FC236}">
                <a16:creationId xmlns:a16="http://schemas.microsoft.com/office/drawing/2014/main" id="{51E3063A-C800-3B4D-B0EC-427D845B47FD}"/>
              </a:ext>
            </a:extLst>
          </p:cNvPr>
          <p:cNvSpPr/>
          <p:nvPr userDrawn="1"/>
        </p:nvSpPr>
        <p:spPr>
          <a:xfrm>
            <a:off x="3017856" y="2321065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5ECB39FD-5029-CB40-8346-0AEDA9F63ADE}"/>
              </a:ext>
            </a:extLst>
          </p:cNvPr>
          <p:cNvSpPr/>
          <p:nvPr userDrawn="1"/>
        </p:nvSpPr>
        <p:spPr>
          <a:xfrm>
            <a:off x="3017856" y="3174647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9E730E2-4A74-7541-B09F-7350E1466FFB}"/>
              </a:ext>
            </a:extLst>
          </p:cNvPr>
          <p:cNvSpPr/>
          <p:nvPr userDrawn="1"/>
        </p:nvSpPr>
        <p:spPr>
          <a:xfrm>
            <a:off x="3017856" y="3601438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AC0E4F4-745F-4F4F-9F3B-F514335BF749}"/>
              </a:ext>
            </a:extLst>
          </p:cNvPr>
          <p:cNvSpPr/>
          <p:nvPr userDrawn="1"/>
        </p:nvSpPr>
        <p:spPr>
          <a:xfrm>
            <a:off x="3017856" y="4028229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127ED2B7-6D25-D44C-B117-E67010BBD59C}"/>
              </a:ext>
            </a:extLst>
          </p:cNvPr>
          <p:cNvSpPr/>
          <p:nvPr userDrawn="1"/>
        </p:nvSpPr>
        <p:spPr>
          <a:xfrm>
            <a:off x="3017856" y="4455020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262B4407-0889-8E4C-94F4-DFF7BC2F434F}"/>
              </a:ext>
            </a:extLst>
          </p:cNvPr>
          <p:cNvSpPr/>
          <p:nvPr userDrawn="1"/>
        </p:nvSpPr>
        <p:spPr>
          <a:xfrm>
            <a:off x="3017856" y="4881811"/>
            <a:ext cx="5053247" cy="308070"/>
          </a:xfrm>
          <a:prstGeom prst="rect">
            <a:avLst/>
          </a:prstGeom>
          <a:solidFill>
            <a:srgbClr val="787878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EE7084B0-E667-C74C-A8C6-7F7299617C8D}"/>
              </a:ext>
            </a:extLst>
          </p:cNvPr>
          <p:cNvSpPr/>
          <p:nvPr userDrawn="1"/>
        </p:nvSpPr>
        <p:spPr>
          <a:xfrm>
            <a:off x="3017856" y="5308600"/>
            <a:ext cx="5053247" cy="308070"/>
          </a:xfrm>
          <a:prstGeom prst="rect">
            <a:avLst/>
          </a:prstGeom>
          <a:solidFill>
            <a:srgbClr val="78787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lt1"/>
              </a:solidFill>
            </a:endParaRP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9609E237-8B3E-7645-9A93-ACA77765A596}"/>
              </a:ext>
            </a:extLst>
          </p:cNvPr>
          <p:cNvSpPr txBox="1"/>
          <p:nvPr userDrawn="1"/>
        </p:nvSpPr>
        <p:spPr>
          <a:xfrm>
            <a:off x="8444043" y="2251151"/>
            <a:ext cx="25940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Nemo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enim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ipsam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voluptatem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quia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aspernatur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aut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odit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aut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fugit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,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sed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quia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consequuntur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magni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dolores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eos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qui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ratione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voluptatem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sequi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</a:t>
            </a:r>
            <a:r>
              <a:rPr lang="it-IT" sz="2200" dirty="0" err="1">
                <a:solidFill>
                  <a:schemeClr val="bg2">
                    <a:lumMod val="25000"/>
                  </a:schemeClr>
                </a:solidFill>
                <a:latin typeface="+mn-lt"/>
              </a:rPr>
              <a:t>nesciunt</a:t>
            </a:r>
            <a:r>
              <a:rPr lang="it-IT" sz="22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.</a:t>
            </a:r>
            <a:endParaRPr lang="it-IT" sz="2200" b="0" i="0" dirty="0">
              <a:solidFill>
                <a:schemeClr val="bg2">
                  <a:lumMod val="25000"/>
                </a:schemeClr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65F6E710-6B16-AD44-8FFC-BA4B3EC8B4F1}"/>
              </a:ext>
            </a:extLst>
          </p:cNvPr>
          <p:cNvSpPr txBox="1"/>
          <p:nvPr userDrawn="1"/>
        </p:nvSpPr>
        <p:spPr>
          <a:xfrm>
            <a:off x="8444042" y="1557066"/>
            <a:ext cx="3239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1600" b="0" i="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LOREM IPSUM</a:t>
            </a:r>
          </a:p>
          <a:p>
            <a:pPr algn="l"/>
            <a:r>
              <a:rPr lang="it-IT" sz="1600" b="0" i="0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DOLOR SIT AMET</a:t>
            </a:r>
          </a:p>
        </p:txBody>
      </p:sp>
      <p:grpSp>
        <p:nvGrpSpPr>
          <p:cNvPr id="2" name="Gruppo 1">
            <a:extLst>
              <a:ext uri="{FF2B5EF4-FFF2-40B4-BE49-F238E27FC236}">
                <a16:creationId xmlns:a16="http://schemas.microsoft.com/office/drawing/2014/main" id="{D7BC990F-CB8F-C87C-7269-12C0A49EDA15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7EDC6990-AE77-D875-A85A-E70DB98A2A66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EF1CD0B2-659E-67AA-18C2-DE348BDE63A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0C4BCA04-A33C-FFB2-1568-B9D06923DF5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8" name="Gruppo 7">
                <a:extLst>
                  <a:ext uri="{FF2B5EF4-FFF2-40B4-BE49-F238E27FC236}">
                    <a16:creationId xmlns:a16="http://schemas.microsoft.com/office/drawing/2014/main" id="{EE76DA79-24AA-7A6D-3BBA-BC5E135C8F66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9" name="Immagine 8">
                  <a:extLst>
                    <a:ext uri="{FF2B5EF4-FFF2-40B4-BE49-F238E27FC236}">
                      <a16:creationId xmlns:a16="http://schemas.microsoft.com/office/drawing/2014/main" id="{FC15988C-20DE-1E23-F14B-280F972E9BF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80D080C1-F53A-B062-2568-A977E8788C1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4" name="Immagine 3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0B83A905-E2C4-7DC0-2100-2189B964D9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33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>
            <a:extLst>
              <a:ext uri="{FF2B5EF4-FFF2-40B4-BE49-F238E27FC236}">
                <a16:creationId xmlns:a16="http://schemas.microsoft.com/office/drawing/2014/main" id="{062D9AE2-1267-9948-9B8A-E1E08FEB8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944E58E7-04C4-7D49-91C0-A47C2C7E94C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3350413" y="2549536"/>
            <a:ext cx="3340801" cy="2243821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64897818-6497-86B4-94FB-F3B2DB22FE10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C1870EEB-9318-5C54-CEE0-9AE8EE97D8A1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B58D4B88-53D1-94F0-4FDF-4ACEE65F557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699FA3DC-3C0F-0B92-D6AF-31F40D09698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C5A7D28D-F15D-D10E-C27B-8CC2D79D02C9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5" name="Immagine 14">
                  <a:extLst>
                    <a:ext uri="{FF2B5EF4-FFF2-40B4-BE49-F238E27FC236}">
                      <a16:creationId xmlns:a16="http://schemas.microsoft.com/office/drawing/2014/main" id="{26BB1BE6-5483-4C64-5D71-4A2090C29E4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30EFE071-0939-BE4B-D994-CEBF7358D41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C2ACE79A-A972-810D-52CE-2A8140D1F34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0814351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>
            <a:extLst>
              <a:ext uri="{FF2B5EF4-FFF2-40B4-BE49-F238E27FC236}">
                <a16:creationId xmlns:a16="http://schemas.microsoft.com/office/drawing/2014/main" id="{062D9AE2-1267-9948-9B8A-E1E08FEB8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3A8360B-725D-E94A-9D62-CC669B8601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95803" y="2282824"/>
            <a:ext cx="3282444" cy="1710016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B6A054F6-1954-084C-BB4D-436519F65E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22504" y="2099548"/>
            <a:ext cx="3282444" cy="1893292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E5075471-FE20-D017-D0A1-4269FB7DB8D5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35853EE9-2849-589F-FB81-D8E9C172DC4B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D5B718C8-E6A5-9B42-DE88-7499C377B17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F42D3140-9540-A02C-DC9F-ADBD30E5C4C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5" name="Gruppo 14">
                <a:extLst>
                  <a:ext uri="{FF2B5EF4-FFF2-40B4-BE49-F238E27FC236}">
                    <a16:creationId xmlns:a16="http://schemas.microsoft.com/office/drawing/2014/main" id="{904ACA47-125C-9845-F709-843826FCA547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AD78AAD8-A26E-B97C-9E3D-00B8FF2E2BB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7" name="Immagine 16">
                  <a:extLst>
                    <a:ext uri="{FF2B5EF4-FFF2-40B4-BE49-F238E27FC236}">
                      <a16:creationId xmlns:a16="http://schemas.microsoft.com/office/drawing/2014/main" id="{7222F761-1F29-F6F4-4E81-4560F38D10C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4196E588-BBC9-53AD-1ADA-FD6733BEDB7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970065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A09BA3B8-74EB-3E4B-96EF-E5A6E65CE166}"/>
              </a:ext>
            </a:extLst>
          </p:cNvPr>
          <p:cNvSpPr/>
          <p:nvPr userDrawn="1"/>
        </p:nvSpPr>
        <p:spPr>
          <a:xfrm rot="10800000">
            <a:off x="-2" y="0"/>
            <a:ext cx="12191999" cy="6515100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2847B58F-79C8-FB45-B0EA-EBEB743C17A3}"/>
              </a:ext>
            </a:extLst>
          </p:cNvPr>
          <p:cNvSpPr/>
          <p:nvPr userDrawn="1"/>
        </p:nvSpPr>
        <p:spPr>
          <a:xfrm rot="10800000">
            <a:off x="0" y="6643029"/>
            <a:ext cx="12191999" cy="214971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7145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>
            <a:extLst>
              <a:ext uri="{FF2B5EF4-FFF2-40B4-BE49-F238E27FC236}">
                <a16:creationId xmlns:a16="http://schemas.microsoft.com/office/drawing/2014/main" id="{5F8E22EB-1122-D94C-8353-8C0CD274B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9577" y="319414"/>
            <a:ext cx="2013064" cy="6219172"/>
          </a:xfrm>
          <a:prstGeom prst="rect">
            <a:avLst/>
          </a:prstGeom>
        </p:spPr>
      </p:pic>
      <p:pic>
        <p:nvPicPr>
          <p:cNvPr id="36" name="Immagine 35">
            <a:extLst>
              <a:ext uri="{FF2B5EF4-FFF2-40B4-BE49-F238E27FC236}">
                <a16:creationId xmlns:a16="http://schemas.microsoft.com/office/drawing/2014/main" id="{BC877422-2D31-7840-B73F-6D7B556BCC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47A32DA6-4115-9604-6DF1-E1BD2A59BD53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9C28FBB8-CA66-3EE1-889F-B7AA03DED91E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28671077-21C7-F425-3BA3-A7CACD1713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D0B6C454-3301-0915-BE96-EA361315648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8C16F386-1DD5-79CF-E187-330575FADECC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F4F90332-0569-8DC9-5FB4-64D3B337B315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2155C9A7-CB1D-E8C4-D2F7-05152FB0564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5C185A3B-2ADA-3257-1C81-4BCA1D521A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734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magine 24">
            <a:extLst>
              <a:ext uri="{FF2B5EF4-FFF2-40B4-BE49-F238E27FC236}">
                <a16:creationId xmlns:a16="http://schemas.microsoft.com/office/drawing/2014/main" id="{9F7D968D-2982-D349-A953-CDA44455E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78940C96-695D-AC44-A3AD-278115F06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6283" y="603250"/>
            <a:ext cx="2168522" cy="5651500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1384AA42-AC2F-413F-CE17-52A26C091D8E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BC4BC33-17D7-966D-3E72-E21F26BEE3B5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C6564B80-A124-9133-28AA-30DCC31A866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CAA71D72-DA72-2D55-8AE0-0451C536CB7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3F925AB0-7F87-9E1B-31EE-15E7F9D33B7C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F8E1BC58-A89A-5536-C754-32806E8FB762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93EB4440-DDA0-026C-1DC0-FACDC6611D5D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74516597-C3E2-54C0-D6F9-15404A40DAF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076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393B51A0-D012-AA40-A887-6FF9B59E9C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9499" y="435623"/>
            <a:ext cx="1784578" cy="5986754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105652CD-A599-094B-BD82-E3C1B70D57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9C56A9D0-489F-ABFA-0B41-0C9996D1750D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DCB11A8-2501-78E5-357D-A019A94AFBE7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06BEDA11-1E40-2F4F-ADBB-C1E7F4F1B9F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0E425A13-95E7-52E7-D65F-B3F53B39441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70BFDEB9-5194-8895-BB42-C995C1982F72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EDB6EC5F-16F1-1CC1-8148-36A9BE4CC2E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4AB944A0-AC9C-00D9-8A7C-E0437144CD8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E2A73F91-4949-CE6D-21D5-FB8317E15B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5285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magine 15">
            <a:extLst>
              <a:ext uri="{FF2B5EF4-FFF2-40B4-BE49-F238E27FC236}">
                <a16:creationId xmlns:a16="http://schemas.microsoft.com/office/drawing/2014/main" id="{8E4EAF54-68D4-9F49-AD79-55CFDC42F8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282" y="377967"/>
            <a:ext cx="2244517" cy="610206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3EC1C11D-A667-F14E-B291-FCC16ADFD4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14034510-2F35-D97A-17DE-45F8D23AA179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C7D15B46-5897-66E9-138B-0B637F5BAE85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DB696080-D2A6-CE67-D11D-C0B80B84778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3BB672D2-1B32-F86B-1A05-08A14D8F094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1D747E0B-881E-D30B-ADD4-08EE0F10F01B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588AE7B4-7E78-BF53-5273-3223A0A8143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5EE82FE4-856F-DCEE-BFE8-D31B641A3A5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EBA08726-C49B-EE39-EE13-96494CF38B2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655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F3D4F401-3F74-BA46-BC0F-3487AA7030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6011" y="304801"/>
            <a:ext cx="2072238" cy="62484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D92F22C8-46CB-ED49-B41C-54D725CAB1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17857" y="1951553"/>
            <a:ext cx="565727" cy="3105727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40E74832-80E8-22E5-50A3-63F7D8AAA24D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7" name="Gruppo 6">
              <a:extLst>
                <a:ext uri="{FF2B5EF4-FFF2-40B4-BE49-F238E27FC236}">
                  <a16:creationId xmlns:a16="http://schemas.microsoft.com/office/drawing/2014/main" id="{05DC4AEC-AFD0-CAD9-302F-C73E2AB9FD23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CEDBEF70-7202-4EF0-E9D5-83D2DB0ADC2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2A84D4F4-3F88-59F9-D8C7-9686490A4F2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2" name="Gruppo 11">
                <a:extLst>
                  <a:ext uri="{FF2B5EF4-FFF2-40B4-BE49-F238E27FC236}">
                    <a16:creationId xmlns:a16="http://schemas.microsoft.com/office/drawing/2014/main" id="{247A36E5-8887-3AA1-289A-EEB139E78A6E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3" name="Immagine 12">
                  <a:extLst>
                    <a:ext uri="{FF2B5EF4-FFF2-40B4-BE49-F238E27FC236}">
                      <a16:creationId xmlns:a16="http://schemas.microsoft.com/office/drawing/2014/main" id="{DBCC332A-5810-7AA2-2108-7E78E9429F8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4" name="Immagine 13">
                  <a:extLst>
                    <a:ext uri="{FF2B5EF4-FFF2-40B4-BE49-F238E27FC236}">
                      <a16:creationId xmlns:a16="http://schemas.microsoft.com/office/drawing/2014/main" id="{11F0A39B-8B52-6791-C4CE-5CC0B1DF92A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Immagine 7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8B2398F2-E50F-148D-1D19-ED83EFAF81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8160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01C0FE9A-6233-BC6D-D2A2-18366127CF85}"/>
              </a:ext>
            </a:extLst>
          </p:cNvPr>
          <p:cNvGrpSpPr/>
          <p:nvPr userDrawn="1"/>
        </p:nvGrpSpPr>
        <p:grpSpPr>
          <a:xfrm>
            <a:off x="4075884" y="6101586"/>
            <a:ext cx="3989593" cy="477986"/>
            <a:chOff x="2678120" y="6101586"/>
            <a:chExt cx="3989593" cy="477986"/>
          </a:xfrm>
        </p:grpSpPr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BD93C7FC-588A-08CE-4269-5A1574698309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2D4C78C5-CF9F-3713-6502-032BC26E896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2E4E82BE-EBB4-61C9-C213-A242FCB5419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14" name="Gruppo 13">
                <a:extLst>
                  <a:ext uri="{FF2B5EF4-FFF2-40B4-BE49-F238E27FC236}">
                    <a16:creationId xmlns:a16="http://schemas.microsoft.com/office/drawing/2014/main" id="{12A9E305-4D0E-CCCF-05E1-2A9017C44C07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15" name="Immagine 14">
                  <a:extLst>
                    <a:ext uri="{FF2B5EF4-FFF2-40B4-BE49-F238E27FC236}">
                      <a16:creationId xmlns:a16="http://schemas.microsoft.com/office/drawing/2014/main" id="{7183D252-4D2A-A5B5-A36F-E63B2EBE943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16" name="Immagine 15">
                  <a:extLst>
                    <a:ext uri="{FF2B5EF4-FFF2-40B4-BE49-F238E27FC236}">
                      <a16:creationId xmlns:a16="http://schemas.microsoft.com/office/drawing/2014/main" id="{021B1BCE-CC19-0007-7006-F452E0D5899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Immagine 10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54E35C2E-CDD2-FE15-71F7-4D6C7F650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697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tangolo 42">
            <a:extLst>
              <a:ext uri="{FF2B5EF4-FFF2-40B4-BE49-F238E27FC236}">
                <a16:creationId xmlns:a16="http://schemas.microsoft.com/office/drawing/2014/main" id="{F181C87C-7FCF-134C-AE31-FACE3A9A11EB}"/>
              </a:ext>
            </a:extLst>
          </p:cNvPr>
          <p:cNvSpPr/>
          <p:nvPr userDrawn="1"/>
        </p:nvSpPr>
        <p:spPr>
          <a:xfrm rot="10800000">
            <a:off x="-2" y="0"/>
            <a:ext cx="12191999" cy="6515100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52FF0FA3-C8EB-E941-B33C-589729FC44D0}"/>
              </a:ext>
            </a:extLst>
          </p:cNvPr>
          <p:cNvSpPr/>
          <p:nvPr userDrawn="1"/>
        </p:nvSpPr>
        <p:spPr>
          <a:xfrm rot="10800000">
            <a:off x="0" y="6643029"/>
            <a:ext cx="12191999" cy="214971"/>
          </a:xfrm>
          <a:prstGeom prst="rect">
            <a:avLst/>
          </a:prstGeom>
          <a:solidFill>
            <a:srgbClr val="108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99" name="Immagine 98">
            <a:extLst>
              <a:ext uri="{FF2B5EF4-FFF2-40B4-BE49-F238E27FC236}">
                <a16:creationId xmlns:a16="http://schemas.microsoft.com/office/drawing/2014/main" id="{96161A16-6B3A-0345-99B1-4CB8ED89A5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18093" y="-2"/>
            <a:ext cx="2355814" cy="154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E6FE7AB-37E4-4A40-B282-38773CD17A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23683" y="640041"/>
            <a:ext cx="6720932" cy="433375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366581D-2B42-AE4C-A315-0D27DF3EF1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4637" y="1347359"/>
            <a:ext cx="567569" cy="3121632"/>
          </a:xfrm>
          <a:prstGeom prst="rect">
            <a:avLst/>
          </a:prstGeom>
        </p:spPr>
      </p:pic>
      <p:grpSp>
        <p:nvGrpSpPr>
          <p:cNvPr id="21" name="Gruppo 20">
            <a:extLst>
              <a:ext uri="{FF2B5EF4-FFF2-40B4-BE49-F238E27FC236}">
                <a16:creationId xmlns:a16="http://schemas.microsoft.com/office/drawing/2014/main" id="{97272175-0B31-2345-9EA2-95B8916C74A6}"/>
              </a:ext>
            </a:extLst>
          </p:cNvPr>
          <p:cNvGrpSpPr/>
          <p:nvPr userDrawn="1"/>
        </p:nvGrpSpPr>
        <p:grpSpPr>
          <a:xfrm>
            <a:off x="7478720" y="6122896"/>
            <a:ext cx="3989593" cy="371838"/>
            <a:chOff x="7478720" y="6122896"/>
            <a:chExt cx="3989593" cy="371838"/>
          </a:xfrm>
        </p:grpSpPr>
        <p:pic>
          <p:nvPicPr>
            <p:cNvPr id="22" name="Immagine 21">
              <a:extLst>
                <a:ext uri="{FF2B5EF4-FFF2-40B4-BE49-F238E27FC236}">
                  <a16:creationId xmlns:a16="http://schemas.microsoft.com/office/drawing/2014/main" id="{2A0341C0-775D-E34B-B067-0690762CAB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27" name="Immagine 26">
              <a:extLst>
                <a:ext uri="{FF2B5EF4-FFF2-40B4-BE49-F238E27FC236}">
                  <a16:creationId xmlns:a16="http://schemas.microsoft.com/office/drawing/2014/main" id="{602D01CC-A9AD-2F41-83D3-A99A716630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0176F8C3-82AD-E24A-AC9F-F09DF6833249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25" name="Immagine 24">
                <a:extLst>
                  <a:ext uri="{FF2B5EF4-FFF2-40B4-BE49-F238E27FC236}">
                    <a16:creationId xmlns:a16="http://schemas.microsoft.com/office/drawing/2014/main" id="{C6B50778-9AB5-394D-A058-F5FC54C54B5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26" name="Immagine 25">
                <a:extLst>
                  <a:ext uri="{FF2B5EF4-FFF2-40B4-BE49-F238E27FC236}">
                    <a16:creationId xmlns:a16="http://schemas.microsoft.com/office/drawing/2014/main" id="{5F157B0C-DC6B-EA4C-98B4-BAB371F81D2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4" name="Immagine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84AF5987-9F80-2E6C-7C88-A768F9A1145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612287" y="6092320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3799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46" name="Gruppo 45">
            <a:extLst>
              <a:ext uri="{FF2B5EF4-FFF2-40B4-BE49-F238E27FC236}">
                <a16:creationId xmlns:a16="http://schemas.microsoft.com/office/drawing/2014/main" id="{85F3F3E7-8B3C-1D47-9DDA-BD3E340C445B}"/>
              </a:ext>
            </a:extLst>
          </p:cNvPr>
          <p:cNvGrpSpPr/>
          <p:nvPr userDrawn="1"/>
        </p:nvGrpSpPr>
        <p:grpSpPr>
          <a:xfrm>
            <a:off x="3511783" y="551820"/>
            <a:ext cx="529353" cy="733818"/>
            <a:chOff x="768220" y="2899552"/>
            <a:chExt cx="1451162" cy="2011683"/>
          </a:xfrm>
        </p:grpSpPr>
        <p:grpSp>
          <p:nvGrpSpPr>
            <p:cNvPr id="47" name="Gruppo 46">
              <a:extLst>
                <a:ext uri="{FF2B5EF4-FFF2-40B4-BE49-F238E27FC236}">
                  <a16:creationId xmlns:a16="http://schemas.microsoft.com/office/drawing/2014/main" id="{CB367021-F1BD-0247-9A2C-6431B7D14D1A}"/>
                </a:ext>
              </a:extLst>
            </p:cNvPr>
            <p:cNvGrpSpPr/>
            <p:nvPr userDrawn="1"/>
          </p:nvGrpSpPr>
          <p:grpSpPr>
            <a:xfrm>
              <a:off x="1374758" y="3667109"/>
              <a:ext cx="246197" cy="1244125"/>
              <a:chOff x="1374758" y="3667109"/>
              <a:chExt cx="246197" cy="1244125"/>
            </a:xfrm>
          </p:grpSpPr>
          <p:sp>
            <p:nvSpPr>
              <p:cNvPr id="65" name="Rettangolo 64">
                <a:extLst>
                  <a:ext uri="{FF2B5EF4-FFF2-40B4-BE49-F238E27FC236}">
                    <a16:creationId xmlns:a16="http://schemas.microsoft.com/office/drawing/2014/main" id="{B9816EED-ED4D-C14D-9098-AA7E70D41DCB}"/>
                  </a:ext>
                </a:extLst>
              </p:cNvPr>
              <p:cNvSpPr/>
              <p:nvPr userDrawn="1"/>
            </p:nvSpPr>
            <p:spPr>
              <a:xfrm>
                <a:off x="1374758" y="3982027"/>
                <a:ext cx="246197" cy="929207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6" name="Rettangolo 65">
                <a:extLst>
                  <a:ext uri="{FF2B5EF4-FFF2-40B4-BE49-F238E27FC236}">
                    <a16:creationId xmlns:a16="http://schemas.microsoft.com/office/drawing/2014/main" id="{43252D57-B79A-0C4B-A0A4-017AE2A6E6A4}"/>
                  </a:ext>
                </a:extLst>
              </p:cNvPr>
              <p:cNvSpPr/>
              <p:nvPr userDrawn="1"/>
            </p:nvSpPr>
            <p:spPr>
              <a:xfrm>
                <a:off x="1378813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7" name="Rettangolo 66">
                <a:extLst>
                  <a:ext uri="{FF2B5EF4-FFF2-40B4-BE49-F238E27FC236}">
                    <a16:creationId xmlns:a16="http://schemas.microsoft.com/office/drawing/2014/main" id="{A6A43AD1-62EE-9147-8499-3779C764CB1C}"/>
                  </a:ext>
                </a:extLst>
              </p:cNvPr>
              <p:cNvSpPr/>
              <p:nvPr userDrawn="1"/>
            </p:nvSpPr>
            <p:spPr>
              <a:xfrm>
                <a:off x="1378813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8" name="Gruppo 47">
              <a:extLst>
                <a:ext uri="{FF2B5EF4-FFF2-40B4-BE49-F238E27FC236}">
                  <a16:creationId xmlns:a16="http://schemas.microsoft.com/office/drawing/2014/main" id="{A1CC8407-CDCC-994F-AD57-23A601FD38DD}"/>
                </a:ext>
              </a:extLst>
            </p:cNvPr>
            <p:cNvGrpSpPr/>
            <p:nvPr userDrawn="1"/>
          </p:nvGrpSpPr>
          <p:grpSpPr>
            <a:xfrm>
              <a:off x="1071489" y="3429000"/>
              <a:ext cx="242142" cy="1482235"/>
              <a:chOff x="1071489" y="3429000"/>
              <a:chExt cx="242142" cy="1482235"/>
            </a:xfrm>
          </p:grpSpPr>
          <p:sp>
            <p:nvSpPr>
              <p:cNvPr id="62" name="Rettangolo 61">
                <a:extLst>
                  <a:ext uri="{FF2B5EF4-FFF2-40B4-BE49-F238E27FC236}">
                    <a16:creationId xmlns:a16="http://schemas.microsoft.com/office/drawing/2014/main" id="{F472D9EE-4E3E-FB48-9B52-397C452EB094}"/>
                  </a:ext>
                </a:extLst>
              </p:cNvPr>
              <p:cNvSpPr/>
              <p:nvPr userDrawn="1"/>
            </p:nvSpPr>
            <p:spPr>
              <a:xfrm>
                <a:off x="1071489" y="3742337"/>
                <a:ext cx="242140" cy="1168898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Rettangolo 62">
                <a:extLst>
                  <a:ext uri="{FF2B5EF4-FFF2-40B4-BE49-F238E27FC236}">
                    <a16:creationId xmlns:a16="http://schemas.microsoft.com/office/drawing/2014/main" id="{66F7D86E-DF4B-CB4F-871F-1EE355382121}"/>
                  </a:ext>
                </a:extLst>
              </p:cNvPr>
              <p:cNvSpPr/>
              <p:nvPr userDrawn="1"/>
            </p:nvSpPr>
            <p:spPr>
              <a:xfrm>
                <a:off x="1071490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4" name="Rettangolo 63">
                <a:extLst>
                  <a:ext uri="{FF2B5EF4-FFF2-40B4-BE49-F238E27FC236}">
                    <a16:creationId xmlns:a16="http://schemas.microsoft.com/office/drawing/2014/main" id="{BB43A668-8605-9C49-8763-DDBC6B908053}"/>
                  </a:ext>
                </a:extLst>
              </p:cNvPr>
              <p:cNvSpPr/>
              <p:nvPr userDrawn="1"/>
            </p:nvSpPr>
            <p:spPr>
              <a:xfrm>
                <a:off x="1071489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49" name="Gruppo 48">
              <a:extLst>
                <a:ext uri="{FF2B5EF4-FFF2-40B4-BE49-F238E27FC236}">
                  <a16:creationId xmlns:a16="http://schemas.microsoft.com/office/drawing/2014/main" id="{063A9462-0E91-1141-B655-97F10037DCBE}"/>
                </a:ext>
              </a:extLst>
            </p:cNvPr>
            <p:cNvGrpSpPr/>
            <p:nvPr userDrawn="1"/>
          </p:nvGrpSpPr>
          <p:grpSpPr>
            <a:xfrm>
              <a:off x="1981297" y="3349463"/>
              <a:ext cx="238085" cy="1561771"/>
              <a:chOff x="1981297" y="3349463"/>
              <a:chExt cx="238085" cy="1561771"/>
            </a:xfrm>
          </p:grpSpPr>
          <p:sp>
            <p:nvSpPr>
              <p:cNvPr id="59" name="Rettangolo 58">
                <a:extLst>
                  <a:ext uri="{FF2B5EF4-FFF2-40B4-BE49-F238E27FC236}">
                    <a16:creationId xmlns:a16="http://schemas.microsoft.com/office/drawing/2014/main" id="{0580290A-257D-5740-B2B0-F90F69A16FFB}"/>
                  </a:ext>
                </a:extLst>
              </p:cNvPr>
              <p:cNvSpPr/>
              <p:nvPr userDrawn="1"/>
            </p:nvSpPr>
            <p:spPr>
              <a:xfrm>
                <a:off x="1981297" y="3661252"/>
                <a:ext cx="238085" cy="1249982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0" name="Rettangolo 59">
                <a:extLst>
                  <a:ext uri="{FF2B5EF4-FFF2-40B4-BE49-F238E27FC236}">
                    <a16:creationId xmlns:a16="http://schemas.microsoft.com/office/drawing/2014/main" id="{34A16EC4-DD45-8642-A356-6B227E83A8A0}"/>
                  </a:ext>
                </a:extLst>
              </p:cNvPr>
              <p:cNvSpPr/>
              <p:nvPr userDrawn="1"/>
            </p:nvSpPr>
            <p:spPr>
              <a:xfrm>
                <a:off x="1981297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Rettangolo 60">
                <a:extLst>
                  <a:ext uri="{FF2B5EF4-FFF2-40B4-BE49-F238E27FC236}">
                    <a16:creationId xmlns:a16="http://schemas.microsoft.com/office/drawing/2014/main" id="{45B3FCAE-5014-6D47-A30B-E85DCBA4552F}"/>
                  </a:ext>
                </a:extLst>
              </p:cNvPr>
              <p:cNvSpPr/>
              <p:nvPr userDrawn="1"/>
            </p:nvSpPr>
            <p:spPr>
              <a:xfrm>
                <a:off x="1981297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50" name="Gruppo 49">
              <a:extLst>
                <a:ext uri="{FF2B5EF4-FFF2-40B4-BE49-F238E27FC236}">
                  <a16:creationId xmlns:a16="http://schemas.microsoft.com/office/drawing/2014/main" id="{E36A0B62-04D6-C34D-9EA8-E07530405569}"/>
                </a:ext>
              </a:extLst>
            </p:cNvPr>
            <p:cNvGrpSpPr/>
            <p:nvPr userDrawn="1"/>
          </p:nvGrpSpPr>
          <p:grpSpPr>
            <a:xfrm>
              <a:off x="1678027" y="3130105"/>
              <a:ext cx="244577" cy="1781129"/>
              <a:chOff x="1678027" y="3130105"/>
              <a:chExt cx="244577" cy="1781129"/>
            </a:xfrm>
          </p:grpSpPr>
          <p:sp>
            <p:nvSpPr>
              <p:cNvPr id="55" name="Rettangolo 54">
                <a:extLst>
                  <a:ext uri="{FF2B5EF4-FFF2-40B4-BE49-F238E27FC236}">
                    <a16:creationId xmlns:a16="http://schemas.microsoft.com/office/drawing/2014/main" id="{1ED05EFA-388E-2A4C-93A8-314A2D0E39EC}"/>
                  </a:ext>
                </a:extLst>
              </p:cNvPr>
              <p:cNvSpPr/>
              <p:nvPr userDrawn="1"/>
            </p:nvSpPr>
            <p:spPr>
              <a:xfrm>
                <a:off x="1678027" y="3533377"/>
                <a:ext cx="238085" cy="1377857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6" name="Rettangolo 55">
                <a:extLst>
                  <a:ext uri="{FF2B5EF4-FFF2-40B4-BE49-F238E27FC236}">
                    <a16:creationId xmlns:a16="http://schemas.microsoft.com/office/drawing/2014/main" id="{40AF4D74-1695-7246-9CCF-B71CCD334CCF}"/>
                  </a:ext>
                </a:extLst>
              </p:cNvPr>
              <p:cNvSpPr/>
              <p:nvPr userDrawn="1"/>
            </p:nvSpPr>
            <p:spPr>
              <a:xfrm>
                <a:off x="1678027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Rettangolo 56">
                <a:extLst>
                  <a:ext uri="{FF2B5EF4-FFF2-40B4-BE49-F238E27FC236}">
                    <a16:creationId xmlns:a16="http://schemas.microsoft.com/office/drawing/2014/main" id="{BAA89E37-B38F-9D4B-AEE6-29AF75D6280B}"/>
                  </a:ext>
                </a:extLst>
              </p:cNvPr>
              <p:cNvSpPr/>
              <p:nvPr userDrawn="1"/>
            </p:nvSpPr>
            <p:spPr>
              <a:xfrm>
                <a:off x="1678027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8" name="Rettangolo 57">
                <a:extLst>
                  <a:ext uri="{FF2B5EF4-FFF2-40B4-BE49-F238E27FC236}">
                    <a16:creationId xmlns:a16="http://schemas.microsoft.com/office/drawing/2014/main" id="{9B10C241-6BED-374D-8BE5-E6406846D838}"/>
                  </a:ext>
                </a:extLst>
              </p:cNvPr>
              <p:cNvSpPr/>
              <p:nvPr userDrawn="1"/>
            </p:nvSpPr>
            <p:spPr>
              <a:xfrm>
                <a:off x="1680462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51" name="Gruppo 50">
              <a:extLst>
                <a:ext uri="{FF2B5EF4-FFF2-40B4-BE49-F238E27FC236}">
                  <a16:creationId xmlns:a16="http://schemas.microsoft.com/office/drawing/2014/main" id="{741C6526-45A7-FF49-A092-4DA1135540E8}"/>
                </a:ext>
              </a:extLst>
            </p:cNvPr>
            <p:cNvGrpSpPr/>
            <p:nvPr userDrawn="1"/>
          </p:nvGrpSpPr>
          <p:grpSpPr>
            <a:xfrm>
              <a:off x="768220" y="2899552"/>
              <a:ext cx="238085" cy="2011682"/>
              <a:chOff x="768220" y="2899552"/>
              <a:chExt cx="238085" cy="2011682"/>
            </a:xfrm>
          </p:grpSpPr>
          <p:sp>
            <p:nvSpPr>
              <p:cNvPr id="52" name="Rettangolo 51">
                <a:extLst>
                  <a:ext uri="{FF2B5EF4-FFF2-40B4-BE49-F238E27FC236}">
                    <a16:creationId xmlns:a16="http://schemas.microsoft.com/office/drawing/2014/main" id="{82090C5C-67D4-144A-B4DD-DED4BCC1851E}"/>
                  </a:ext>
                </a:extLst>
              </p:cNvPr>
              <p:cNvSpPr/>
              <p:nvPr userDrawn="1"/>
            </p:nvSpPr>
            <p:spPr>
              <a:xfrm>
                <a:off x="768220" y="3188043"/>
                <a:ext cx="238085" cy="1723191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Rettangolo 52">
                <a:extLst>
                  <a:ext uri="{FF2B5EF4-FFF2-40B4-BE49-F238E27FC236}">
                    <a16:creationId xmlns:a16="http://schemas.microsoft.com/office/drawing/2014/main" id="{105E6F04-FD57-9A4E-ABDA-7933F46A83AC}"/>
                  </a:ext>
                </a:extLst>
              </p:cNvPr>
              <p:cNvSpPr/>
              <p:nvPr userDrawn="1"/>
            </p:nvSpPr>
            <p:spPr>
              <a:xfrm>
                <a:off x="768220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Rettangolo 53">
                <a:extLst>
                  <a:ext uri="{FF2B5EF4-FFF2-40B4-BE49-F238E27FC236}">
                    <a16:creationId xmlns:a16="http://schemas.microsoft.com/office/drawing/2014/main" id="{3F56AB38-2D30-D342-8C1D-8A558CB12460}"/>
                  </a:ext>
                </a:extLst>
              </p:cNvPr>
              <p:cNvSpPr/>
              <p:nvPr userDrawn="1"/>
            </p:nvSpPr>
            <p:spPr>
              <a:xfrm>
                <a:off x="768220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9" name="Gruppo 8">
            <a:extLst>
              <a:ext uri="{FF2B5EF4-FFF2-40B4-BE49-F238E27FC236}">
                <a16:creationId xmlns:a16="http://schemas.microsoft.com/office/drawing/2014/main" id="{5E3EF79B-7887-8FD0-99B6-3106EA37079B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F0B176D0-FDEF-9E62-8D32-9DD6AAA8E4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29E86520-CD39-51A7-BA4C-9C73718A2A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12" name="Gruppo 11">
              <a:extLst>
                <a:ext uri="{FF2B5EF4-FFF2-40B4-BE49-F238E27FC236}">
                  <a16:creationId xmlns:a16="http://schemas.microsoft.com/office/drawing/2014/main" id="{1F042220-F453-0D4B-FFCA-D77A0B177C5F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7021D13A-C1AF-20B5-84E7-2744B0695AC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4BA4D1A6-ED9A-ED8B-5CC1-FC13F1CDC44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2" name="Immagine 1" descr="Immagine che contiene testo&#10;&#10;Descrizione generata automaticamente">
            <a:extLst>
              <a:ext uri="{FF2B5EF4-FFF2-40B4-BE49-F238E27FC236}">
                <a16:creationId xmlns:a16="http://schemas.microsoft.com/office/drawing/2014/main" id="{FFFF7EB4-3A48-5AB8-E477-302D773C264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0990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390145F4-087E-394D-896F-3AE85218D917}"/>
              </a:ext>
            </a:extLst>
          </p:cNvPr>
          <p:cNvGrpSpPr/>
          <p:nvPr userDrawn="1"/>
        </p:nvGrpSpPr>
        <p:grpSpPr>
          <a:xfrm>
            <a:off x="8488026" y="0"/>
            <a:ext cx="3703974" cy="6857999"/>
            <a:chOff x="8488026" y="0"/>
            <a:chExt cx="3703974" cy="6857999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8488026" y="0"/>
              <a:ext cx="3703974" cy="685799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151501" y="2862833"/>
              <a:ext cx="2371776" cy="1132332"/>
            </a:xfrm>
            <a:prstGeom prst="rect">
              <a:avLst/>
            </a:prstGeom>
          </p:spPr>
        </p:pic>
      </p:grpSp>
      <p:grpSp>
        <p:nvGrpSpPr>
          <p:cNvPr id="64" name="Gruppo 63">
            <a:extLst>
              <a:ext uri="{FF2B5EF4-FFF2-40B4-BE49-F238E27FC236}">
                <a16:creationId xmlns:a16="http://schemas.microsoft.com/office/drawing/2014/main" id="{838582F6-7E57-A64A-84AE-E113D1210EA1}"/>
              </a:ext>
            </a:extLst>
          </p:cNvPr>
          <p:cNvGrpSpPr/>
          <p:nvPr userDrawn="1"/>
        </p:nvGrpSpPr>
        <p:grpSpPr>
          <a:xfrm>
            <a:off x="3516681" y="551820"/>
            <a:ext cx="529353" cy="733818"/>
            <a:chOff x="768220" y="2899552"/>
            <a:chExt cx="1451162" cy="2011683"/>
          </a:xfrm>
        </p:grpSpPr>
        <p:grpSp>
          <p:nvGrpSpPr>
            <p:cNvPr id="65" name="Gruppo 64">
              <a:extLst>
                <a:ext uri="{FF2B5EF4-FFF2-40B4-BE49-F238E27FC236}">
                  <a16:creationId xmlns:a16="http://schemas.microsoft.com/office/drawing/2014/main" id="{91E1CB3E-055C-E74D-9C3F-57046FB74C04}"/>
                </a:ext>
              </a:extLst>
            </p:cNvPr>
            <p:cNvGrpSpPr/>
            <p:nvPr userDrawn="1"/>
          </p:nvGrpSpPr>
          <p:grpSpPr>
            <a:xfrm>
              <a:off x="1374758" y="3667109"/>
              <a:ext cx="246197" cy="1244125"/>
              <a:chOff x="1374758" y="3667109"/>
              <a:chExt cx="246197" cy="1244125"/>
            </a:xfrm>
          </p:grpSpPr>
          <p:sp>
            <p:nvSpPr>
              <p:cNvPr id="83" name="Rettangolo 82">
                <a:extLst>
                  <a:ext uri="{FF2B5EF4-FFF2-40B4-BE49-F238E27FC236}">
                    <a16:creationId xmlns:a16="http://schemas.microsoft.com/office/drawing/2014/main" id="{DB90C629-ACF4-DA4D-B329-92FB826AB0EC}"/>
                  </a:ext>
                </a:extLst>
              </p:cNvPr>
              <p:cNvSpPr/>
              <p:nvPr userDrawn="1"/>
            </p:nvSpPr>
            <p:spPr>
              <a:xfrm>
                <a:off x="1374758" y="3982027"/>
                <a:ext cx="246197" cy="929207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4" name="Rettangolo 83">
                <a:extLst>
                  <a:ext uri="{FF2B5EF4-FFF2-40B4-BE49-F238E27FC236}">
                    <a16:creationId xmlns:a16="http://schemas.microsoft.com/office/drawing/2014/main" id="{0D2E5926-EEC1-4242-B919-C32AA699F902}"/>
                  </a:ext>
                </a:extLst>
              </p:cNvPr>
              <p:cNvSpPr/>
              <p:nvPr userDrawn="1"/>
            </p:nvSpPr>
            <p:spPr>
              <a:xfrm>
                <a:off x="1378813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5" name="Rettangolo 84">
                <a:extLst>
                  <a:ext uri="{FF2B5EF4-FFF2-40B4-BE49-F238E27FC236}">
                    <a16:creationId xmlns:a16="http://schemas.microsoft.com/office/drawing/2014/main" id="{DAC839CB-7EA0-9546-BA32-B63E13992592}"/>
                  </a:ext>
                </a:extLst>
              </p:cNvPr>
              <p:cNvSpPr/>
              <p:nvPr userDrawn="1"/>
            </p:nvSpPr>
            <p:spPr>
              <a:xfrm>
                <a:off x="1378813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6" name="Gruppo 65">
              <a:extLst>
                <a:ext uri="{FF2B5EF4-FFF2-40B4-BE49-F238E27FC236}">
                  <a16:creationId xmlns:a16="http://schemas.microsoft.com/office/drawing/2014/main" id="{4B0A3AB8-2CC6-F646-8734-451B9E5EFBBD}"/>
                </a:ext>
              </a:extLst>
            </p:cNvPr>
            <p:cNvGrpSpPr/>
            <p:nvPr userDrawn="1"/>
          </p:nvGrpSpPr>
          <p:grpSpPr>
            <a:xfrm>
              <a:off x="1071489" y="3429000"/>
              <a:ext cx="242142" cy="1482235"/>
              <a:chOff x="1071489" y="3429000"/>
              <a:chExt cx="242142" cy="1482235"/>
            </a:xfrm>
          </p:grpSpPr>
          <p:sp>
            <p:nvSpPr>
              <p:cNvPr id="80" name="Rettangolo 79">
                <a:extLst>
                  <a:ext uri="{FF2B5EF4-FFF2-40B4-BE49-F238E27FC236}">
                    <a16:creationId xmlns:a16="http://schemas.microsoft.com/office/drawing/2014/main" id="{2D1A95C9-C8F4-8D4A-A374-861ED61D75C9}"/>
                  </a:ext>
                </a:extLst>
              </p:cNvPr>
              <p:cNvSpPr/>
              <p:nvPr userDrawn="1"/>
            </p:nvSpPr>
            <p:spPr>
              <a:xfrm>
                <a:off x="1071489" y="3742337"/>
                <a:ext cx="242140" cy="1168898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1" name="Rettangolo 80">
                <a:extLst>
                  <a:ext uri="{FF2B5EF4-FFF2-40B4-BE49-F238E27FC236}">
                    <a16:creationId xmlns:a16="http://schemas.microsoft.com/office/drawing/2014/main" id="{7D1E707E-B51C-7548-9765-FC36FB36F810}"/>
                  </a:ext>
                </a:extLst>
              </p:cNvPr>
              <p:cNvSpPr/>
              <p:nvPr userDrawn="1"/>
            </p:nvSpPr>
            <p:spPr>
              <a:xfrm>
                <a:off x="1071490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2" name="Rettangolo 81">
                <a:extLst>
                  <a:ext uri="{FF2B5EF4-FFF2-40B4-BE49-F238E27FC236}">
                    <a16:creationId xmlns:a16="http://schemas.microsoft.com/office/drawing/2014/main" id="{B26AE0E8-2CFA-F344-8FB0-BF614B0C2FDA}"/>
                  </a:ext>
                </a:extLst>
              </p:cNvPr>
              <p:cNvSpPr/>
              <p:nvPr userDrawn="1"/>
            </p:nvSpPr>
            <p:spPr>
              <a:xfrm>
                <a:off x="1071489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7" name="Gruppo 66">
              <a:extLst>
                <a:ext uri="{FF2B5EF4-FFF2-40B4-BE49-F238E27FC236}">
                  <a16:creationId xmlns:a16="http://schemas.microsoft.com/office/drawing/2014/main" id="{0C8EA1E8-84CE-8D42-A451-49D7018D2210}"/>
                </a:ext>
              </a:extLst>
            </p:cNvPr>
            <p:cNvGrpSpPr/>
            <p:nvPr userDrawn="1"/>
          </p:nvGrpSpPr>
          <p:grpSpPr>
            <a:xfrm>
              <a:off x="1981297" y="3349463"/>
              <a:ext cx="238085" cy="1561771"/>
              <a:chOff x="1981297" y="3349463"/>
              <a:chExt cx="238085" cy="1561771"/>
            </a:xfrm>
          </p:grpSpPr>
          <p:sp>
            <p:nvSpPr>
              <p:cNvPr id="77" name="Rettangolo 76">
                <a:extLst>
                  <a:ext uri="{FF2B5EF4-FFF2-40B4-BE49-F238E27FC236}">
                    <a16:creationId xmlns:a16="http://schemas.microsoft.com/office/drawing/2014/main" id="{07AA0A2B-1ABB-D844-AC8F-834FF2CA8400}"/>
                  </a:ext>
                </a:extLst>
              </p:cNvPr>
              <p:cNvSpPr/>
              <p:nvPr userDrawn="1"/>
            </p:nvSpPr>
            <p:spPr>
              <a:xfrm>
                <a:off x="1981297" y="3661252"/>
                <a:ext cx="238085" cy="1249982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Rettangolo 77">
                <a:extLst>
                  <a:ext uri="{FF2B5EF4-FFF2-40B4-BE49-F238E27FC236}">
                    <a16:creationId xmlns:a16="http://schemas.microsoft.com/office/drawing/2014/main" id="{00995F98-9F49-8041-AE70-2CFA6F21F278}"/>
                  </a:ext>
                </a:extLst>
              </p:cNvPr>
              <p:cNvSpPr/>
              <p:nvPr userDrawn="1"/>
            </p:nvSpPr>
            <p:spPr>
              <a:xfrm>
                <a:off x="1981297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9" name="Rettangolo 78">
                <a:extLst>
                  <a:ext uri="{FF2B5EF4-FFF2-40B4-BE49-F238E27FC236}">
                    <a16:creationId xmlns:a16="http://schemas.microsoft.com/office/drawing/2014/main" id="{FFF09776-A7FF-2241-95DE-6F92E041DD4D}"/>
                  </a:ext>
                </a:extLst>
              </p:cNvPr>
              <p:cNvSpPr/>
              <p:nvPr userDrawn="1"/>
            </p:nvSpPr>
            <p:spPr>
              <a:xfrm>
                <a:off x="1981297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8" name="Gruppo 67">
              <a:extLst>
                <a:ext uri="{FF2B5EF4-FFF2-40B4-BE49-F238E27FC236}">
                  <a16:creationId xmlns:a16="http://schemas.microsoft.com/office/drawing/2014/main" id="{09C88952-22B7-204E-8C8C-D84951DADD1E}"/>
                </a:ext>
              </a:extLst>
            </p:cNvPr>
            <p:cNvGrpSpPr/>
            <p:nvPr userDrawn="1"/>
          </p:nvGrpSpPr>
          <p:grpSpPr>
            <a:xfrm>
              <a:off x="1678027" y="3130105"/>
              <a:ext cx="244577" cy="1781129"/>
              <a:chOff x="1678027" y="3130105"/>
              <a:chExt cx="244577" cy="1781129"/>
            </a:xfrm>
          </p:grpSpPr>
          <p:sp>
            <p:nvSpPr>
              <p:cNvPr id="73" name="Rettangolo 72">
                <a:extLst>
                  <a:ext uri="{FF2B5EF4-FFF2-40B4-BE49-F238E27FC236}">
                    <a16:creationId xmlns:a16="http://schemas.microsoft.com/office/drawing/2014/main" id="{AC415C9C-C5E5-8E4A-A907-8A82390AA481}"/>
                  </a:ext>
                </a:extLst>
              </p:cNvPr>
              <p:cNvSpPr/>
              <p:nvPr userDrawn="1"/>
            </p:nvSpPr>
            <p:spPr>
              <a:xfrm>
                <a:off x="1678027" y="3533377"/>
                <a:ext cx="238085" cy="1377857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4" name="Rettangolo 73">
                <a:extLst>
                  <a:ext uri="{FF2B5EF4-FFF2-40B4-BE49-F238E27FC236}">
                    <a16:creationId xmlns:a16="http://schemas.microsoft.com/office/drawing/2014/main" id="{6D557346-C1B5-3F49-A400-2399F5CFAA05}"/>
                  </a:ext>
                </a:extLst>
              </p:cNvPr>
              <p:cNvSpPr/>
              <p:nvPr userDrawn="1"/>
            </p:nvSpPr>
            <p:spPr>
              <a:xfrm>
                <a:off x="1678027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5" name="Rettangolo 74">
                <a:extLst>
                  <a:ext uri="{FF2B5EF4-FFF2-40B4-BE49-F238E27FC236}">
                    <a16:creationId xmlns:a16="http://schemas.microsoft.com/office/drawing/2014/main" id="{CEB9BF1E-DCD2-D348-BC31-9DB7DD533805}"/>
                  </a:ext>
                </a:extLst>
              </p:cNvPr>
              <p:cNvSpPr/>
              <p:nvPr userDrawn="1"/>
            </p:nvSpPr>
            <p:spPr>
              <a:xfrm>
                <a:off x="1678027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Rettangolo 75">
                <a:extLst>
                  <a:ext uri="{FF2B5EF4-FFF2-40B4-BE49-F238E27FC236}">
                    <a16:creationId xmlns:a16="http://schemas.microsoft.com/office/drawing/2014/main" id="{144390A7-6E56-8F4E-B13B-7105134C3450}"/>
                  </a:ext>
                </a:extLst>
              </p:cNvPr>
              <p:cNvSpPr/>
              <p:nvPr userDrawn="1"/>
            </p:nvSpPr>
            <p:spPr>
              <a:xfrm>
                <a:off x="1680462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69" name="Gruppo 68">
              <a:extLst>
                <a:ext uri="{FF2B5EF4-FFF2-40B4-BE49-F238E27FC236}">
                  <a16:creationId xmlns:a16="http://schemas.microsoft.com/office/drawing/2014/main" id="{7B086CCE-7289-D54A-B158-3ADB9A9EA70D}"/>
                </a:ext>
              </a:extLst>
            </p:cNvPr>
            <p:cNvGrpSpPr/>
            <p:nvPr userDrawn="1"/>
          </p:nvGrpSpPr>
          <p:grpSpPr>
            <a:xfrm>
              <a:off x="768220" y="2899552"/>
              <a:ext cx="238085" cy="2011682"/>
              <a:chOff x="768220" y="2899552"/>
              <a:chExt cx="238085" cy="2011682"/>
            </a:xfrm>
          </p:grpSpPr>
          <p:sp>
            <p:nvSpPr>
              <p:cNvPr id="70" name="Rettangolo 69">
                <a:extLst>
                  <a:ext uri="{FF2B5EF4-FFF2-40B4-BE49-F238E27FC236}">
                    <a16:creationId xmlns:a16="http://schemas.microsoft.com/office/drawing/2014/main" id="{FCA7B04B-B5CC-0D4D-8741-9106D01217D6}"/>
                  </a:ext>
                </a:extLst>
              </p:cNvPr>
              <p:cNvSpPr/>
              <p:nvPr userDrawn="1"/>
            </p:nvSpPr>
            <p:spPr>
              <a:xfrm>
                <a:off x="768220" y="3188043"/>
                <a:ext cx="238085" cy="1723191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Rettangolo 70">
                <a:extLst>
                  <a:ext uri="{FF2B5EF4-FFF2-40B4-BE49-F238E27FC236}">
                    <a16:creationId xmlns:a16="http://schemas.microsoft.com/office/drawing/2014/main" id="{68114918-CEF3-4647-82BA-A4DC8B03A7D3}"/>
                  </a:ext>
                </a:extLst>
              </p:cNvPr>
              <p:cNvSpPr/>
              <p:nvPr userDrawn="1"/>
            </p:nvSpPr>
            <p:spPr>
              <a:xfrm>
                <a:off x="768220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2" name="Rettangolo 71">
                <a:extLst>
                  <a:ext uri="{FF2B5EF4-FFF2-40B4-BE49-F238E27FC236}">
                    <a16:creationId xmlns:a16="http://schemas.microsoft.com/office/drawing/2014/main" id="{4FC7FEC4-879B-EC4E-823B-DD0461A260E9}"/>
                  </a:ext>
                </a:extLst>
              </p:cNvPr>
              <p:cNvSpPr/>
              <p:nvPr userDrawn="1"/>
            </p:nvSpPr>
            <p:spPr>
              <a:xfrm>
                <a:off x="768220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60F9167F-8E20-0BC6-0EEC-0889843A0EF3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AE64EA89-FFB5-D29C-FCD2-1CCB4711AA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FD024C2B-0A79-37E1-AF66-19B2298A4C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6AE389FE-81F0-4AB4-9DCC-02A5E4F9FCEA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D10D90BF-A977-FBD6-021A-81A2C9EB04D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2B7B5908-A676-4B41-1A42-40F55397220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C5916D01-8582-4D98-F858-B2B612A527F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41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13" name="Gruppo 12">
            <a:extLst>
              <a:ext uri="{FF2B5EF4-FFF2-40B4-BE49-F238E27FC236}">
                <a16:creationId xmlns:a16="http://schemas.microsoft.com/office/drawing/2014/main" id="{390145F4-087E-394D-896F-3AE85218D917}"/>
              </a:ext>
            </a:extLst>
          </p:cNvPr>
          <p:cNvGrpSpPr/>
          <p:nvPr userDrawn="1"/>
        </p:nvGrpSpPr>
        <p:grpSpPr>
          <a:xfrm>
            <a:off x="8488026" y="0"/>
            <a:ext cx="3703974" cy="6857999"/>
            <a:chOff x="8488026" y="0"/>
            <a:chExt cx="3703974" cy="6857999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8488026" y="0"/>
              <a:ext cx="3703974" cy="6857999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151501" y="2862833"/>
              <a:ext cx="2371776" cy="1132332"/>
            </a:xfrm>
            <a:prstGeom prst="rect">
              <a:avLst/>
            </a:prstGeom>
          </p:spPr>
        </p:pic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E0D9969A-8AB9-76F6-AD4B-C8454632BF82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31EDD2C9-93CF-5190-3F4E-03D4422779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DC9342EC-65FD-F2AD-6F33-2BDEAEA365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7597DCA3-CC74-CD80-F1E2-F7ABC1621853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6B3BBF15-36E5-75CC-ED38-B8BC09B9A59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F5FFCA11-FB46-3D17-FC77-C44CCD31EE5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6B7459CF-28EF-0F18-DA1B-22BDCB4EF813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65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4E49CD4A-20DD-014D-BBD8-E9DD0B376AD7}"/>
              </a:ext>
            </a:extLst>
          </p:cNvPr>
          <p:cNvSpPr/>
          <p:nvPr userDrawn="1"/>
        </p:nvSpPr>
        <p:spPr>
          <a:xfrm>
            <a:off x="3895853" y="0"/>
            <a:ext cx="8296147" cy="6857999"/>
          </a:xfrm>
          <a:prstGeom prst="rect">
            <a:avLst/>
          </a:prstGeom>
          <a:solidFill>
            <a:srgbClr val="FF99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3A7D572-DD9E-1B48-98BA-8B3FE28A54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102" y="2075167"/>
            <a:ext cx="508993" cy="2799464"/>
          </a:xfrm>
          <a:prstGeom prst="rect">
            <a:avLst/>
          </a:prstGeom>
        </p:spPr>
      </p:pic>
      <p:grpSp>
        <p:nvGrpSpPr>
          <p:cNvPr id="94" name="Gruppo 93">
            <a:extLst>
              <a:ext uri="{FF2B5EF4-FFF2-40B4-BE49-F238E27FC236}">
                <a16:creationId xmlns:a16="http://schemas.microsoft.com/office/drawing/2014/main" id="{52504DEE-9C4E-CC4F-A0D6-1992A8FDEAA1}"/>
              </a:ext>
            </a:extLst>
          </p:cNvPr>
          <p:cNvGrpSpPr/>
          <p:nvPr userDrawn="1"/>
        </p:nvGrpSpPr>
        <p:grpSpPr>
          <a:xfrm>
            <a:off x="883978" y="2899552"/>
            <a:ext cx="1451162" cy="3958447"/>
            <a:chOff x="837871" y="2899552"/>
            <a:chExt cx="1451162" cy="3958447"/>
          </a:xfrm>
        </p:grpSpPr>
        <p:grpSp>
          <p:nvGrpSpPr>
            <p:cNvPr id="72" name="Gruppo 71">
              <a:extLst>
                <a:ext uri="{FF2B5EF4-FFF2-40B4-BE49-F238E27FC236}">
                  <a16:creationId xmlns:a16="http://schemas.microsoft.com/office/drawing/2014/main" id="{EF6B9AEF-15FF-424B-B13D-79F50578A5AF}"/>
                </a:ext>
              </a:extLst>
            </p:cNvPr>
            <p:cNvGrpSpPr/>
            <p:nvPr userDrawn="1"/>
          </p:nvGrpSpPr>
          <p:grpSpPr>
            <a:xfrm>
              <a:off x="1444409" y="3667109"/>
              <a:ext cx="246197" cy="3190889"/>
              <a:chOff x="1444409" y="3667109"/>
              <a:chExt cx="246197" cy="3190889"/>
            </a:xfrm>
          </p:grpSpPr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9FAAD794-DC43-2A43-A112-D321B67D0556}"/>
                  </a:ext>
                </a:extLst>
              </p:cNvPr>
              <p:cNvSpPr/>
              <p:nvPr userDrawn="1"/>
            </p:nvSpPr>
            <p:spPr>
              <a:xfrm>
                <a:off x="1444409" y="3982027"/>
                <a:ext cx="246197" cy="2875971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8" name="Rettangolo 27">
                <a:extLst>
                  <a:ext uri="{FF2B5EF4-FFF2-40B4-BE49-F238E27FC236}">
                    <a16:creationId xmlns:a16="http://schemas.microsoft.com/office/drawing/2014/main" id="{0F513B40-B405-D340-A0EF-51AD9849EF57}"/>
                  </a:ext>
                </a:extLst>
              </p:cNvPr>
              <p:cNvSpPr/>
              <p:nvPr userDrawn="1"/>
            </p:nvSpPr>
            <p:spPr>
              <a:xfrm>
                <a:off x="1448464" y="3802542"/>
                <a:ext cx="242142" cy="109058"/>
              </a:xfrm>
              <a:prstGeom prst="rect">
                <a:avLst/>
              </a:prstGeom>
              <a:solidFill>
                <a:srgbClr val="1081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3" name="Rettangolo 32">
                <a:extLst>
                  <a:ext uri="{FF2B5EF4-FFF2-40B4-BE49-F238E27FC236}">
                    <a16:creationId xmlns:a16="http://schemas.microsoft.com/office/drawing/2014/main" id="{B8773209-1843-F349-A70F-E5B128023B82}"/>
                  </a:ext>
                </a:extLst>
              </p:cNvPr>
              <p:cNvSpPr/>
              <p:nvPr userDrawn="1"/>
            </p:nvSpPr>
            <p:spPr>
              <a:xfrm>
                <a:off x="1448464" y="3667109"/>
                <a:ext cx="242142" cy="77804"/>
              </a:xfrm>
              <a:prstGeom prst="rect">
                <a:avLst/>
              </a:prstGeom>
              <a:solidFill>
                <a:srgbClr val="10817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1" name="Gruppo 70">
              <a:extLst>
                <a:ext uri="{FF2B5EF4-FFF2-40B4-BE49-F238E27FC236}">
                  <a16:creationId xmlns:a16="http://schemas.microsoft.com/office/drawing/2014/main" id="{B430D028-82BB-D14F-A5A4-2E1A9AFCDD77}"/>
                </a:ext>
              </a:extLst>
            </p:cNvPr>
            <p:cNvGrpSpPr/>
            <p:nvPr userDrawn="1"/>
          </p:nvGrpSpPr>
          <p:grpSpPr>
            <a:xfrm>
              <a:off x="1141140" y="3429000"/>
              <a:ext cx="242142" cy="3428999"/>
              <a:chOff x="1141140" y="3429000"/>
              <a:chExt cx="242142" cy="3428999"/>
            </a:xfrm>
          </p:grpSpPr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ADA610AC-6CB0-7542-B72F-5E7B47DA94EB}"/>
                  </a:ext>
                </a:extLst>
              </p:cNvPr>
              <p:cNvSpPr/>
              <p:nvPr userDrawn="1"/>
            </p:nvSpPr>
            <p:spPr>
              <a:xfrm>
                <a:off x="1141140" y="3742336"/>
                <a:ext cx="242140" cy="3115663"/>
              </a:xfrm>
              <a:prstGeom prst="rect">
                <a:avLst/>
              </a:prstGeom>
              <a:solidFill>
                <a:srgbClr val="FF5531">
                  <a:alpha val="9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7" name="Rettangolo 26">
                <a:extLst>
                  <a:ext uri="{FF2B5EF4-FFF2-40B4-BE49-F238E27FC236}">
                    <a16:creationId xmlns:a16="http://schemas.microsoft.com/office/drawing/2014/main" id="{DA1BB983-9AF5-3C45-8E87-01A0260F1445}"/>
                  </a:ext>
                </a:extLst>
              </p:cNvPr>
              <p:cNvSpPr/>
              <p:nvPr userDrawn="1"/>
            </p:nvSpPr>
            <p:spPr>
              <a:xfrm>
                <a:off x="1141141" y="3564434"/>
                <a:ext cx="242140" cy="102674"/>
              </a:xfrm>
              <a:prstGeom prst="rect">
                <a:avLst/>
              </a:prstGeom>
              <a:solidFill>
                <a:srgbClr val="FF553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2" name="Rettangolo 31">
                <a:extLst>
                  <a:ext uri="{FF2B5EF4-FFF2-40B4-BE49-F238E27FC236}">
                    <a16:creationId xmlns:a16="http://schemas.microsoft.com/office/drawing/2014/main" id="{31804D63-C812-1145-B420-6330338A9C71}"/>
                  </a:ext>
                </a:extLst>
              </p:cNvPr>
              <p:cNvSpPr/>
              <p:nvPr userDrawn="1"/>
            </p:nvSpPr>
            <p:spPr>
              <a:xfrm>
                <a:off x="1141140" y="3429000"/>
                <a:ext cx="242142" cy="73250"/>
              </a:xfrm>
              <a:prstGeom prst="rect">
                <a:avLst/>
              </a:prstGeom>
              <a:solidFill>
                <a:srgbClr val="FF553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4" name="Gruppo 73">
              <a:extLst>
                <a:ext uri="{FF2B5EF4-FFF2-40B4-BE49-F238E27FC236}">
                  <a16:creationId xmlns:a16="http://schemas.microsoft.com/office/drawing/2014/main" id="{78568305-A78F-DE4A-A546-5960D354C5B0}"/>
                </a:ext>
              </a:extLst>
            </p:cNvPr>
            <p:cNvGrpSpPr/>
            <p:nvPr userDrawn="1"/>
          </p:nvGrpSpPr>
          <p:grpSpPr>
            <a:xfrm>
              <a:off x="2050948" y="3349463"/>
              <a:ext cx="238085" cy="3508535"/>
              <a:chOff x="2050948" y="3349463"/>
              <a:chExt cx="238085" cy="3508535"/>
            </a:xfrm>
          </p:grpSpPr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D0BDB613-C32A-6846-8D20-49D48A99DAEF}"/>
                  </a:ext>
                </a:extLst>
              </p:cNvPr>
              <p:cNvSpPr/>
              <p:nvPr userDrawn="1"/>
            </p:nvSpPr>
            <p:spPr>
              <a:xfrm>
                <a:off x="2050948" y="3661252"/>
                <a:ext cx="238085" cy="3196746"/>
              </a:xfrm>
              <a:prstGeom prst="rect">
                <a:avLst/>
              </a:prstGeom>
              <a:solidFill>
                <a:srgbClr val="BDCC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Rettangolo 60">
                <a:extLst>
                  <a:ext uri="{FF2B5EF4-FFF2-40B4-BE49-F238E27FC236}">
                    <a16:creationId xmlns:a16="http://schemas.microsoft.com/office/drawing/2014/main" id="{EBA68582-F579-6D40-BFCF-7AAB4DE32634}"/>
                  </a:ext>
                </a:extLst>
              </p:cNvPr>
              <p:cNvSpPr/>
              <p:nvPr userDrawn="1"/>
            </p:nvSpPr>
            <p:spPr>
              <a:xfrm>
                <a:off x="2050948" y="3495767"/>
                <a:ext cx="238085" cy="91804"/>
              </a:xfrm>
              <a:prstGeom prst="rect">
                <a:avLst/>
              </a:prstGeom>
              <a:solidFill>
                <a:srgbClr val="BDCC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2" name="Rettangolo 61">
                <a:extLst>
                  <a:ext uri="{FF2B5EF4-FFF2-40B4-BE49-F238E27FC236}">
                    <a16:creationId xmlns:a16="http://schemas.microsoft.com/office/drawing/2014/main" id="{64C25478-3D6F-2D42-A881-73901388A42A}"/>
                  </a:ext>
                </a:extLst>
              </p:cNvPr>
              <p:cNvSpPr/>
              <p:nvPr userDrawn="1"/>
            </p:nvSpPr>
            <p:spPr>
              <a:xfrm>
                <a:off x="2050948" y="3349463"/>
                <a:ext cx="238085" cy="53958"/>
              </a:xfrm>
              <a:prstGeom prst="rect">
                <a:avLst/>
              </a:prstGeom>
              <a:solidFill>
                <a:srgbClr val="BDCC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3" name="Gruppo 72">
              <a:extLst>
                <a:ext uri="{FF2B5EF4-FFF2-40B4-BE49-F238E27FC236}">
                  <a16:creationId xmlns:a16="http://schemas.microsoft.com/office/drawing/2014/main" id="{F4C3AF41-4675-434A-8BC6-9DA989D6A95B}"/>
                </a:ext>
              </a:extLst>
            </p:cNvPr>
            <p:cNvGrpSpPr/>
            <p:nvPr userDrawn="1"/>
          </p:nvGrpSpPr>
          <p:grpSpPr>
            <a:xfrm>
              <a:off x="1747678" y="3130105"/>
              <a:ext cx="244577" cy="3727894"/>
              <a:chOff x="1747678" y="3130105"/>
              <a:chExt cx="244577" cy="3727894"/>
            </a:xfrm>
          </p:grpSpPr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CD0E8FD5-DB5B-624F-93EC-9BE106A817FA}"/>
                  </a:ext>
                </a:extLst>
              </p:cNvPr>
              <p:cNvSpPr/>
              <p:nvPr userDrawn="1"/>
            </p:nvSpPr>
            <p:spPr>
              <a:xfrm>
                <a:off x="1747678" y="3533377"/>
                <a:ext cx="238085" cy="3324622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9" name="Rettangolo 28">
                <a:extLst>
                  <a:ext uri="{FF2B5EF4-FFF2-40B4-BE49-F238E27FC236}">
                    <a16:creationId xmlns:a16="http://schemas.microsoft.com/office/drawing/2014/main" id="{19EAED6A-2EFF-2246-A143-E3BB465B2F88}"/>
                  </a:ext>
                </a:extLst>
              </p:cNvPr>
              <p:cNvSpPr/>
              <p:nvPr userDrawn="1"/>
            </p:nvSpPr>
            <p:spPr>
              <a:xfrm>
                <a:off x="1747678" y="3371079"/>
                <a:ext cx="242142" cy="103820"/>
              </a:xfrm>
              <a:prstGeom prst="rect">
                <a:avLst/>
              </a:prstGeom>
              <a:solidFill>
                <a:srgbClr val="104C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4" name="Rettangolo 33">
                <a:extLst>
                  <a:ext uri="{FF2B5EF4-FFF2-40B4-BE49-F238E27FC236}">
                    <a16:creationId xmlns:a16="http://schemas.microsoft.com/office/drawing/2014/main" id="{999464C4-8669-6B49-B6D9-35B4A2BA6612}"/>
                  </a:ext>
                </a:extLst>
              </p:cNvPr>
              <p:cNvSpPr/>
              <p:nvPr userDrawn="1"/>
            </p:nvSpPr>
            <p:spPr>
              <a:xfrm>
                <a:off x="1747678" y="3227013"/>
                <a:ext cx="242142" cy="74067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Rettangolo 62">
                <a:extLst>
                  <a:ext uri="{FF2B5EF4-FFF2-40B4-BE49-F238E27FC236}">
                    <a16:creationId xmlns:a16="http://schemas.microsoft.com/office/drawing/2014/main" id="{6F3B2E46-8965-9045-B397-86AF6247136A}"/>
                  </a:ext>
                </a:extLst>
              </p:cNvPr>
              <p:cNvSpPr/>
              <p:nvPr userDrawn="1"/>
            </p:nvSpPr>
            <p:spPr>
              <a:xfrm>
                <a:off x="1750113" y="3130105"/>
                <a:ext cx="242142" cy="41809"/>
              </a:xfrm>
              <a:prstGeom prst="rect">
                <a:avLst/>
              </a:prstGeom>
              <a:solidFill>
                <a:srgbClr val="104C19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70" name="Gruppo 69">
              <a:extLst>
                <a:ext uri="{FF2B5EF4-FFF2-40B4-BE49-F238E27FC236}">
                  <a16:creationId xmlns:a16="http://schemas.microsoft.com/office/drawing/2014/main" id="{5679C0F4-4241-EB45-BBD4-1A274BC2E790}"/>
                </a:ext>
              </a:extLst>
            </p:cNvPr>
            <p:cNvGrpSpPr/>
            <p:nvPr userDrawn="1"/>
          </p:nvGrpSpPr>
          <p:grpSpPr>
            <a:xfrm>
              <a:off x="837871" y="2899552"/>
              <a:ext cx="238085" cy="3958447"/>
              <a:chOff x="837871" y="2899552"/>
              <a:chExt cx="238085" cy="3958447"/>
            </a:xfrm>
          </p:grpSpPr>
          <p:sp>
            <p:nvSpPr>
              <p:cNvPr id="2" name="Rettangolo 1">
                <a:extLst>
                  <a:ext uri="{FF2B5EF4-FFF2-40B4-BE49-F238E27FC236}">
                    <a16:creationId xmlns:a16="http://schemas.microsoft.com/office/drawing/2014/main" id="{3723F243-730D-EF48-9A5B-BD58CD7DF1A3}"/>
                  </a:ext>
                </a:extLst>
              </p:cNvPr>
              <p:cNvSpPr/>
              <p:nvPr userDrawn="1"/>
            </p:nvSpPr>
            <p:spPr>
              <a:xfrm>
                <a:off x="837871" y="3188043"/>
                <a:ext cx="238085" cy="3669956"/>
              </a:xfrm>
              <a:prstGeom prst="rect">
                <a:avLst/>
              </a:prstGeom>
              <a:solidFill>
                <a:srgbClr val="FF7F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4" name="Rettangolo 63">
                <a:extLst>
                  <a:ext uri="{FF2B5EF4-FFF2-40B4-BE49-F238E27FC236}">
                    <a16:creationId xmlns:a16="http://schemas.microsoft.com/office/drawing/2014/main" id="{689269FC-6024-794E-A10D-0C17C3521282}"/>
                  </a:ext>
                </a:extLst>
              </p:cNvPr>
              <p:cNvSpPr/>
              <p:nvPr userDrawn="1"/>
            </p:nvSpPr>
            <p:spPr>
              <a:xfrm>
                <a:off x="837871" y="3035545"/>
                <a:ext cx="238085" cy="102568"/>
              </a:xfrm>
              <a:prstGeom prst="rect">
                <a:avLst/>
              </a:prstGeom>
              <a:solidFill>
                <a:srgbClr val="FF7F0E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5" name="Rettangolo 64">
                <a:extLst>
                  <a:ext uri="{FF2B5EF4-FFF2-40B4-BE49-F238E27FC236}">
                    <a16:creationId xmlns:a16="http://schemas.microsoft.com/office/drawing/2014/main" id="{5A0F760F-AE7E-D144-B794-C1CC69D66905}"/>
                  </a:ext>
                </a:extLst>
              </p:cNvPr>
              <p:cNvSpPr/>
              <p:nvPr userDrawn="1"/>
            </p:nvSpPr>
            <p:spPr>
              <a:xfrm>
                <a:off x="837871" y="2899552"/>
                <a:ext cx="238085" cy="64713"/>
              </a:xfrm>
              <a:prstGeom prst="rect">
                <a:avLst/>
              </a:prstGeom>
              <a:solidFill>
                <a:srgbClr val="FF7F0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130469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9DF9FEF6-2472-354A-887A-6E9221069651}"/>
              </a:ext>
            </a:extLst>
          </p:cNvPr>
          <p:cNvGrpSpPr/>
          <p:nvPr userDrawn="1"/>
        </p:nvGrpSpPr>
        <p:grpSpPr>
          <a:xfrm>
            <a:off x="3017857" y="1297761"/>
            <a:ext cx="5577503" cy="4633138"/>
            <a:chOff x="3017857" y="1700913"/>
            <a:chExt cx="5577503" cy="4633138"/>
          </a:xfrm>
        </p:grpSpPr>
        <p:sp>
          <p:nvSpPr>
            <p:cNvPr id="2" name="Rettangolo 1">
              <a:extLst>
                <a:ext uri="{FF2B5EF4-FFF2-40B4-BE49-F238E27FC236}">
                  <a16:creationId xmlns:a16="http://schemas.microsoft.com/office/drawing/2014/main" id="{DE10CD90-F346-524A-9CCB-E88069576E79}"/>
                </a:ext>
              </a:extLst>
            </p:cNvPr>
            <p:cNvSpPr/>
            <p:nvPr userDrawn="1"/>
          </p:nvSpPr>
          <p:spPr>
            <a:xfrm>
              <a:off x="3017857" y="1700913"/>
              <a:ext cx="5577503" cy="4633138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id="{816730E7-5EBA-E541-A610-2EE6D1EF64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722087" y="3477832"/>
              <a:ext cx="2371776" cy="1132332"/>
            </a:xfrm>
            <a:prstGeom prst="rect">
              <a:avLst/>
            </a:prstGeom>
          </p:spPr>
        </p:pic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8F262575-A2C6-3FBB-8D83-5104AF488FE2}"/>
              </a:ext>
            </a:extLst>
          </p:cNvPr>
          <p:cNvGrpSpPr/>
          <p:nvPr userDrawn="1"/>
        </p:nvGrpSpPr>
        <p:grpSpPr>
          <a:xfrm>
            <a:off x="2678120" y="6101586"/>
            <a:ext cx="3989593" cy="477986"/>
            <a:chOff x="2678120" y="6101586"/>
            <a:chExt cx="3989593" cy="477986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3F7DF4BC-8CB6-A7EA-F43D-15A711F707E8}"/>
                </a:ext>
              </a:extLst>
            </p:cNvPr>
            <p:cNvGrpSpPr/>
            <p:nvPr userDrawn="1"/>
          </p:nvGrpSpPr>
          <p:grpSpPr>
            <a:xfrm>
              <a:off x="2678120" y="6122896"/>
              <a:ext cx="3989593" cy="371838"/>
              <a:chOff x="7478720" y="6122896"/>
              <a:chExt cx="3989593" cy="371838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9EBF928A-21FA-5246-D1F1-BBF73F9AFB9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78720" y="6188990"/>
                <a:ext cx="633478" cy="284646"/>
              </a:xfrm>
              <a:prstGeom prst="rect">
                <a:avLst/>
              </a:prstGeom>
            </p:spPr>
          </p:pic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E9392342-F89C-5EF4-80A0-454186609EE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9867210" y="6175297"/>
                <a:ext cx="556734" cy="319437"/>
              </a:xfrm>
              <a:prstGeom prst="rect">
                <a:avLst/>
              </a:prstGeom>
            </p:spPr>
          </p:pic>
          <p:grpSp>
            <p:nvGrpSpPr>
              <p:cNvPr id="6" name="Gruppo 5">
                <a:extLst>
                  <a:ext uri="{FF2B5EF4-FFF2-40B4-BE49-F238E27FC236}">
                    <a16:creationId xmlns:a16="http://schemas.microsoft.com/office/drawing/2014/main" id="{4C27375C-1EA8-A713-CB46-D0EF493859C4}"/>
                  </a:ext>
                </a:extLst>
              </p:cNvPr>
              <p:cNvGrpSpPr/>
              <p:nvPr userDrawn="1"/>
            </p:nvGrpSpPr>
            <p:grpSpPr>
              <a:xfrm>
                <a:off x="10713479" y="6122896"/>
                <a:ext cx="754834" cy="341896"/>
                <a:chOff x="10713479" y="6110704"/>
                <a:chExt cx="754834" cy="341896"/>
              </a:xfrm>
            </p:grpSpPr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B5780892-B4BD-66BF-34D6-EBF4EE82E1D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718693" y="6347390"/>
                  <a:ext cx="749620" cy="105210"/>
                </a:xfrm>
                <a:prstGeom prst="rect">
                  <a:avLst/>
                </a:prstGeom>
              </p:spPr>
            </p:pic>
            <p:pic>
              <p:nvPicPr>
                <p:cNvPr id="9" name="Immagine 8">
                  <a:extLst>
                    <a:ext uri="{FF2B5EF4-FFF2-40B4-BE49-F238E27FC236}">
                      <a16:creationId xmlns:a16="http://schemas.microsoft.com/office/drawing/2014/main" id="{6661F5C8-D56A-4540-59FC-A160F910D38A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713479" y="6110704"/>
                  <a:ext cx="754834" cy="236686"/>
                </a:xfrm>
                <a:prstGeom prst="rect">
                  <a:avLst/>
                </a:prstGeom>
              </p:spPr>
            </p:pic>
          </p:grpSp>
        </p:grpSp>
        <p:pic>
          <p:nvPicPr>
            <p:cNvPr id="12" name="Immagine 11" descr="Immagine che contiene testo&#10;&#10;Descrizione generata automaticamente">
              <a:extLst>
                <a:ext uri="{FF2B5EF4-FFF2-40B4-BE49-F238E27FC236}">
                  <a16:creationId xmlns:a16="http://schemas.microsoft.com/office/drawing/2014/main" id="{8DFFAA9B-513D-F12D-B734-984D3FA4BA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3811687" y="6101586"/>
              <a:ext cx="754834" cy="4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484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magine 29">
            <a:extLst>
              <a:ext uri="{FF2B5EF4-FFF2-40B4-BE49-F238E27FC236}">
                <a16:creationId xmlns:a16="http://schemas.microsoft.com/office/drawing/2014/main" id="{49D84D84-1B34-CB44-AAB3-8E9E5249CF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7871" y="0"/>
            <a:ext cx="1465672" cy="6858000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6372EB4E-3935-FF4D-B2E2-0DD715EB5BA5}"/>
              </a:ext>
            </a:extLst>
          </p:cNvPr>
          <p:cNvGrpSpPr/>
          <p:nvPr userDrawn="1"/>
        </p:nvGrpSpPr>
        <p:grpSpPr>
          <a:xfrm>
            <a:off x="3017857" y="3069336"/>
            <a:ext cx="8309256" cy="2861563"/>
            <a:chOff x="3017857" y="3069336"/>
            <a:chExt cx="8309256" cy="2861563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EC8E8C71-C9D9-0140-9640-6FB3D55E3FCA}"/>
                </a:ext>
              </a:extLst>
            </p:cNvPr>
            <p:cNvSpPr/>
            <p:nvPr userDrawn="1"/>
          </p:nvSpPr>
          <p:spPr>
            <a:xfrm>
              <a:off x="3017857" y="3069336"/>
              <a:ext cx="8309256" cy="2861563"/>
            </a:xfrm>
            <a:prstGeom prst="rect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E2C80401-12DB-2B4C-A89D-4277C173C2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986597" y="3933951"/>
              <a:ext cx="2371776" cy="1132332"/>
            </a:xfrm>
            <a:prstGeom prst="rect">
              <a:avLst/>
            </a:prstGeom>
          </p:spPr>
        </p:pic>
      </p:grpSp>
      <p:grpSp>
        <p:nvGrpSpPr>
          <p:cNvPr id="2" name="Gruppo 1">
            <a:extLst>
              <a:ext uri="{FF2B5EF4-FFF2-40B4-BE49-F238E27FC236}">
                <a16:creationId xmlns:a16="http://schemas.microsoft.com/office/drawing/2014/main" id="{CD316F25-760F-9F7C-9B9C-5AEC01A490F6}"/>
              </a:ext>
            </a:extLst>
          </p:cNvPr>
          <p:cNvGrpSpPr/>
          <p:nvPr userDrawn="1"/>
        </p:nvGrpSpPr>
        <p:grpSpPr>
          <a:xfrm>
            <a:off x="2678120" y="6122896"/>
            <a:ext cx="3989593" cy="371838"/>
            <a:chOff x="7478720" y="6122896"/>
            <a:chExt cx="3989593" cy="371838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F94BE79D-8016-9FA4-90A3-6A3AC0DF5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478720" y="6188990"/>
              <a:ext cx="633478" cy="284646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176CF9B5-0298-16F3-5021-DD6AAE8F3F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867210" y="6175297"/>
              <a:ext cx="556734" cy="319437"/>
            </a:xfrm>
            <a:prstGeom prst="rect">
              <a:avLst/>
            </a:prstGeom>
          </p:spPr>
        </p:pic>
        <p:grpSp>
          <p:nvGrpSpPr>
            <p:cNvPr id="6" name="Gruppo 5">
              <a:extLst>
                <a:ext uri="{FF2B5EF4-FFF2-40B4-BE49-F238E27FC236}">
                  <a16:creationId xmlns:a16="http://schemas.microsoft.com/office/drawing/2014/main" id="{3788F27F-A2B3-5ECB-A641-4058C0564EEB}"/>
                </a:ext>
              </a:extLst>
            </p:cNvPr>
            <p:cNvGrpSpPr/>
            <p:nvPr userDrawn="1"/>
          </p:nvGrpSpPr>
          <p:grpSpPr>
            <a:xfrm>
              <a:off x="10713479" y="6122896"/>
              <a:ext cx="754834" cy="341896"/>
              <a:chOff x="10713479" y="6110704"/>
              <a:chExt cx="754834" cy="341896"/>
            </a:xfrm>
          </p:grpSpPr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FB211C64-1B1D-E5E1-E8D2-407C548D53E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0718693" y="6347390"/>
                <a:ext cx="749620" cy="105210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7DEC46D9-212D-C2F4-F4E2-F5A8242CBCA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0713479" y="6110704"/>
                <a:ext cx="754834" cy="236686"/>
              </a:xfrm>
              <a:prstGeom prst="rect">
                <a:avLst/>
              </a:prstGeom>
            </p:spPr>
          </p:pic>
        </p:grpSp>
      </p:grpSp>
      <p:pic>
        <p:nvPicPr>
          <p:cNvPr id="10" name="Immagine 9" descr="Immagine che contiene testo&#10;&#10;Descrizione generata automaticamente">
            <a:extLst>
              <a:ext uri="{FF2B5EF4-FFF2-40B4-BE49-F238E27FC236}">
                <a16:creationId xmlns:a16="http://schemas.microsoft.com/office/drawing/2014/main" id="{23A1D95B-2ABF-C563-A48B-3FDA3A82EF9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811687" y="6101586"/>
            <a:ext cx="754834" cy="47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626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49" r:id="rId2"/>
    <p:sldLayoutId id="2147483654" r:id="rId3"/>
    <p:sldLayoutId id="2147483670" r:id="rId4"/>
    <p:sldLayoutId id="2147483671" r:id="rId5"/>
    <p:sldLayoutId id="2147483681" r:id="rId6"/>
    <p:sldLayoutId id="2147483650" r:id="rId7"/>
    <p:sldLayoutId id="2147483673" r:id="rId8"/>
    <p:sldLayoutId id="2147483674" r:id="rId9"/>
    <p:sldLayoutId id="2147483672" r:id="rId10"/>
    <p:sldLayoutId id="2147483656" r:id="rId11"/>
    <p:sldLayoutId id="2147483680" r:id="rId12"/>
    <p:sldLayoutId id="2147483663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55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Beatrice.camaioni@crea.gov.it" TargetMode="External"/><Relationship Id="rId2" Type="http://schemas.openxmlformats.org/officeDocument/2006/relationships/hyperlink" Target="mailto:Roberto.cagliero@crea.gov.i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hyperlink" Target="http://www.crea.gov.it/web/politiche-e-bioeconomia/-/risorse-idriche-per-l-agricoltur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crea.gov.it/web/politiche-e-bioeconomia/-/rete-rurale-nazionale" TargetMode="External"/><Relationship Id="rId5" Type="http://schemas.openxmlformats.org/officeDocument/2006/relationships/hyperlink" Target="http://www.crea.gov.it/web/politiche-e-bioeconomia/-/rica-rete-di-informazione-contabile-agricola" TargetMode="Externa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nsilium.europa.eu/it/infographics/common-agricultural-policy-cap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12">
            <a:extLst>
              <a:ext uri="{FF2B5EF4-FFF2-40B4-BE49-F238E27FC236}">
                <a16:creationId xmlns:a16="http://schemas.microsoft.com/office/drawing/2014/main" id="{59CB68B1-6D22-4C4E-BA1E-41F9FCCD4706}"/>
              </a:ext>
            </a:extLst>
          </p:cNvPr>
          <p:cNvSpPr txBox="1">
            <a:spLocks/>
          </p:cNvSpPr>
          <p:nvPr/>
        </p:nvSpPr>
        <p:spPr>
          <a:xfrm>
            <a:off x="3603171" y="2460625"/>
            <a:ext cx="4735285" cy="46763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Gli obiettivi della PAC nel quadro dell’Unione </a:t>
            </a:r>
            <a:br>
              <a:rPr lang="it-IT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</a:br>
            <a:endParaRPr lang="it-IT" sz="24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87A3EBE2-D4B1-9118-94D1-B6C518345C91}"/>
              </a:ext>
            </a:extLst>
          </p:cNvPr>
          <p:cNvSpPr txBox="1">
            <a:spLocks/>
          </p:cNvSpPr>
          <p:nvPr/>
        </p:nvSpPr>
        <p:spPr>
          <a:xfrm>
            <a:off x="8044202" y="4974771"/>
            <a:ext cx="3331369" cy="13716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Roberto Cagliero – Beatrice Camaioni</a:t>
            </a: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 Politiche e Bioeconomia</a:t>
            </a: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Regione Lombardia</a:t>
            </a:r>
          </a:p>
          <a:p>
            <a:r>
              <a:rPr lang="it-IT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07 / 02 / 2023</a:t>
            </a:r>
          </a:p>
        </p:txBody>
      </p:sp>
    </p:spTree>
    <p:extLst>
      <p:ext uri="{BB962C8B-B14F-4D97-AF65-F5344CB8AC3E}">
        <p14:creationId xmlns:p14="http://schemas.microsoft.com/office/powerpoint/2010/main" val="4125565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7B625E5-A868-2CF1-DF5A-978BA83A0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257" y="1061632"/>
            <a:ext cx="8969829" cy="473473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FA9D9F1-EE08-31CE-78E7-321C502BF8B2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1864649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>
            <a:extLst>
              <a:ext uri="{FF2B5EF4-FFF2-40B4-BE49-F238E27FC236}">
                <a16:creationId xmlns:a16="http://schemas.microsoft.com/office/drawing/2014/main" id="{C72A0CE3-3240-1B3E-3956-69F62072EFCD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9513294-3EAB-5211-0ADA-12336E155447}"/>
              </a:ext>
            </a:extLst>
          </p:cNvPr>
          <p:cNvSpPr txBox="1"/>
          <p:nvPr/>
        </p:nvSpPr>
        <p:spPr>
          <a:xfrm>
            <a:off x="9008346" y="5851776"/>
            <a:ext cx="285205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100" b="0" i="0" u="none" strike="noStrike" baseline="0" dirty="0" err="1">
                <a:latin typeface="AdvOT0e40dc65"/>
              </a:rPr>
              <a:t>Baralla</a:t>
            </a:r>
            <a:r>
              <a:rPr lang="it-IT" sz="1100" b="0" i="0" u="none" strike="noStrike" baseline="0" dirty="0">
                <a:latin typeface="AdvOT0e40dc65"/>
              </a:rPr>
              <a:t> S. (2020), L’attuazione della politica</a:t>
            </a:r>
          </a:p>
          <a:p>
            <a:pPr algn="l"/>
            <a:r>
              <a:rPr lang="it-IT" sz="1100" b="0" i="0" u="none" strike="noStrike" baseline="0" dirty="0">
                <a:latin typeface="AdvOT0e40dc65"/>
              </a:rPr>
              <a:t>agricola a supporto dei </a:t>
            </a:r>
            <a:r>
              <a:rPr lang="en-US" sz="1100" b="0" i="0" u="none" strike="noStrike" baseline="0" dirty="0">
                <a:latin typeface="AdvOT0e40dc65"/>
              </a:rPr>
              <a:t>Sustainable Development</a:t>
            </a:r>
            <a:endParaRPr lang="it-IT" sz="1100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A6B48F-AD7E-5AA6-C0EB-D45E83BF3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711" y="1598080"/>
            <a:ext cx="10315002" cy="411692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CF22CE0-7F12-7942-28E0-459EB3EA9829}"/>
              </a:ext>
            </a:extLst>
          </p:cNvPr>
          <p:cNvSpPr txBox="1"/>
          <p:nvPr/>
        </p:nvSpPr>
        <p:spPr>
          <a:xfrm>
            <a:off x="1676400" y="979089"/>
            <a:ext cx="9638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400" b="0" i="0" u="none" strike="noStrike" baseline="0" dirty="0">
                <a:solidFill>
                  <a:srgbClr val="FF990D"/>
                </a:solidFill>
              </a:rPr>
              <a:t>Il contributo dell’agricoltura e gli Obiettivi per lo sviluppo sostenibile </a:t>
            </a:r>
            <a:endParaRPr lang="it-IT" sz="2400" dirty="0">
              <a:solidFill>
                <a:srgbClr val="FF990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7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47389A77-1734-FDDB-E1FB-925FB228C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686" y="1045572"/>
            <a:ext cx="4104358" cy="4310199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01D8499F-AD9E-0797-A922-589ED3B8D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1312" y="5355771"/>
            <a:ext cx="660387" cy="584775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A3D571D2-B229-F220-AF3F-6A654C429835}"/>
              </a:ext>
            </a:extLst>
          </p:cNvPr>
          <p:cNvSpPr txBox="1"/>
          <p:nvPr/>
        </p:nvSpPr>
        <p:spPr>
          <a:xfrm>
            <a:off x="9071699" y="5464086"/>
            <a:ext cx="2852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CONOSCENZA E INNOVAZIONE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A7621AF-7CD8-19F5-200E-C85BC25D2D26}"/>
              </a:ext>
            </a:extLst>
          </p:cNvPr>
          <p:cNvSpPr txBox="1">
            <a:spLocks/>
          </p:cNvSpPr>
          <p:nvPr/>
        </p:nvSpPr>
        <p:spPr bwMode="auto">
          <a:xfrm>
            <a:off x="1067137" y="213307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5973297-2AC2-B469-8B3B-9E8EC6E6CA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756" y="1132115"/>
            <a:ext cx="5199073" cy="422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539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883B9291-C819-41DD-B3AF-D10CFCF026C0}"/>
              </a:ext>
            </a:extLst>
          </p:cNvPr>
          <p:cNvSpPr/>
          <p:nvPr/>
        </p:nvSpPr>
        <p:spPr>
          <a:xfrm>
            <a:off x="4612427" y="1189560"/>
            <a:ext cx="73165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333333"/>
                </a:solidFill>
                <a:latin typeface="Roboto"/>
              </a:rPr>
              <a:t>La strategia </a:t>
            </a:r>
            <a:r>
              <a:rPr lang="it-IT" sz="2400" b="1" dirty="0">
                <a:solidFill>
                  <a:srgbClr val="333333"/>
                </a:solidFill>
                <a:latin typeface="Roboto"/>
              </a:rPr>
              <a:t>Farm to </a:t>
            </a:r>
            <a:r>
              <a:rPr lang="it-IT" sz="2400" b="1" dirty="0" err="1">
                <a:solidFill>
                  <a:srgbClr val="333333"/>
                </a:solidFill>
                <a:latin typeface="Roboto"/>
              </a:rPr>
              <a:t>Fork</a:t>
            </a:r>
            <a:r>
              <a:rPr lang="it-IT" sz="2400" b="1" dirty="0">
                <a:solidFill>
                  <a:srgbClr val="333333"/>
                </a:solidFill>
                <a:latin typeface="Roboto"/>
              </a:rPr>
              <a:t> </a:t>
            </a:r>
            <a:r>
              <a:rPr lang="it-IT" sz="2400" dirty="0">
                <a:solidFill>
                  <a:srgbClr val="333333"/>
                </a:solidFill>
                <a:latin typeface="Roboto"/>
              </a:rPr>
              <a:t>è il cuore del Green Deal Europeo e affronta le sfide legate alla </a:t>
            </a:r>
            <a:r>
              <a:rPr lang="it-IT" sz="2400" b="1" dirty="0">
                <a:solidFill>
                  <a:srgbClr val="333333"/>
                </a:solidFill>
                <a:latin typeface="Roboto"/>
              </a:rPr>
              <a:t>sostenibilità dei sistemi alimentari</a:t>
            </a:r>
            <a:endParaRPr lang="it-IT" sz="2400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6D70C707-6D9D-48BD-A995-FBD06B9DB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13" y="1152505"/>
            <a:ext cx="4114263" cy="411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BiokW – Valorizzazione Energetica e Ambientale delle Biomasse">
            <a:extLst>
              <a:ext uri="{FF2B5EF4-FFF2-40B4-BE49-F238E27FC236}">
                <a16:creationId xmlns:a16="http://schemas.microsoft.com/office/drawing/2014/main" id="{EC059AA7-88EF-3B53-C0AD-6BF92E3D5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674" y="3065548"/>
            <a:ext cx="7117691" cy="224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18D6FA1-E4E5-06DC-2501-B1390FF00B28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3807826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883B9291-C819-41DD-B3AF-D10CFCF026C0}"/>
              </a:ext>
            </a:extLst>
          </p:cNvPr>
          <p:cNvSpPr/>
          <p:nvPr/>
        </p:nvSpPr>
        <p:spPr>
          <a:xfrm>
            <a:off x="398915" y="936577"/>
            <a:ext cx="83314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333333"/>
                </a:solidFill>
                <a:latin typeface="Roboto"/>
              </a:rPr>
              <a:t>L'altro pilastro del Green Deal Europeo è la </a:t>
            </a:r>
            <a:r>
              <a:rPr lang="it-IT" sz="2400" b="1" dirty="0">
                <a:solidFill>
                  <a:srgbClr val="333333"/>
                </a:solidFill>
                <a:latin typeface="Roboto"/>
              </a:rPr>
              <a:t>strategia UE sulla biodiversità </a:t>
            </a:r>
            <a:r>
              <a:rPr lang="it-IT" sz="2400" dirty="0">
                <a:solidFill>
                  <a:srgbClr val="333333"/>
                </a:solidFill>
                <a:latin typeface="Roboto"/>
              </a:rPr>
              <a:t>e mette a sistema principi di gestione ambientale dettagliati in diversi ambiti</a:t>
            </a:r>
            <a:endParaRPr lang="it-IT" sz="2400" dirty="0"/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CFE53BAB-B3D9-4E89-BAFF-714B22223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494858"/>
            <a:ext cx="3868284" cy="3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92DC862-E767-E8DD-8EDF-F017984D4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18" y="2386402"/>
            <a:ext cx="6045854" cy="3490027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831EEA3-06DB-6EFF-E75D-4B2FE02E5E19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1476942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B86AB2F6-6BA9-B4A3-82E2-ED9A48B156E0}"/>
              </a:ext>
            </a:extLst>
          </p:cNvPr>
          <p:cNvSpPr/>
          <p:nvPr/>
        </p:nvSpPr>
        <p:spPr>
          <a:xfrm>
            <a:off x="5384800" y="3182970"/>
            <a:ext cx="2844800" cy="9195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Elemento grafico 5" descr="Punto interrogativo con riempimento a tinta unita">
            <a:extLst>
              <a:ext uri="{FF2B5EF4-FFF2-40B4-BE49-F238E27FC236}">
                <a16:creationId xmlns:a16="http://schemas.microsoft.com/office/drawing/2014/main" id="{F66E4E95-708B-EF72-CB09-628D7CBD1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36560" y="2443480"/>
            <a:ext cx="2677160" cy="2677160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4B0CD7BF-2302-2D8B-9540-381E39F8E3E4}"/>
              </a:ext>
            </a:extLst>
          </p:cNvPr>
          <p:cNvSpPr/>
          <p:nvPr/>
        </p:nvSpPr>
        <p:spPr>
          <a:xfrm>
            <a:off x="5332034" y="1416106"/>
            <a:ext cx="5600295" cy="415549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A8F716C-1FA1-0D23-9545-01185ED98206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5784366B-5786-6E88-249B-A54900D748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" y="1306331"/>
            <a:ext cx="6126907" cy="3814309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1712D8C8-80D9-4E25-C8C7-437B73914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7872" y="1399948"/>
            <a:ext cx="5850242" cy="3814309"/>
          </a:xfrm>
          <a:prstGeom prst="rect">
            <a:avLst/>
          </a:prstGeom>
        </p:spPr>
      </p:pic>
      <p:sp>
        <p:nvSpPr>
          <p:cNvPr id="15" name="Freccia circolare in su 14">
            <a:extLst>
              <a:ext uri="{FF2B5EF4-FFF2-40B4-BE49-F238E27FC236}">
                <a16:creationId xmlns:a16="http://schemas.microsoft.com/office/drawing/2014/main" id="{13013676-5F1A-BD44-8044-B00A9021425D}"/>
              </a:ext>
            </a:extLst>
          </p:cNvPr>
          <p:cNvSpPr/>
          <p:nvPr/>
        </p:nvSpPr>
        <p:spPr>
          <a:xfrm>
            <a:off x="4691743" y="5230415"/>
            <a:ext cx="2775857" cy="72333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BD02164D-669E-3B0F-B727-DBBAABE10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071" y="982247"/>
            <a:ext cx="8289592" cy="494823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A8F716C-1FA1-0D23-9545-01185ED98206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90778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DC07C40-BBA1-EFD1-0F62-BB7D7850E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95" y="897559"/>
            <a:ext cx="9350828" cy="506287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899E38E7-EB9D-237A-F83E-87B9C5BD1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44066">
            <a:off x="10074944" y="1224534"/>
            <a:ext cx="1998170" cy="963973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44AB43D9-C8F4-CBE2-61DE-D22BF82E820B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EAEBC12-E140-6511-3307-3423A6799AB4}"/>
              </a:ext>
            </a:extLst>
          </p:cNvPr>
          <p:cNvSpPr txBox="1"/>
          <p:nvPr/>
        </p:nvSpPr>
        <p:spPr>
          <a:xfrm>
            <a:off x="10220005" y="2547490"/>
            <a:ext cx="171832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</a:rPr>
              <a:t>Una ipotesi di relazione tra Green Deal e PMEF proposta nel Comitato esperti di Valutazione</a:t>
            </a:r>
            <a:endParaRPr lang="it-IT" sz="1800" b="1" dirty="0">
              <a:solidFill>
                <a:srgbClr val="52A665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896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8FAE38-DDAE-6BFB-5577-AC11B2DB18EF}"/>
              </a:ext>
            </a:extLst>
          </p:cNvPr>
          <p:cNvSpPr txBox="1">
            <a:spLocks/>
          </p:cNvSpPr>
          <p:nvPr/>
        </p:nvSpPr>
        <p:spPr bwMode="auto">
          <a:xfrm>
            <a:off x="1771331" y="355600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ITA Piano Strategico della PAC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C6FBA23-6BE7-EFD2-44F3-4D43ABE9D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76" y="1320459"/>
            <a:ext cx="3686738" cy="467692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AB704BC-52D5-A910-89C7-55E390CAF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0280" y="1415143"/>
            <a:ext cx="7627244" cy="43799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A662FC84-8B07-ED12-4EDA-E3D7D7322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4920" y="1024809"/>
            <a:ext cx="6355668" cy="413173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11A37B1-62C8-8975-A761-61DA91EE4AC7}"/>
              </a:ext>
            </a:extLst>
          </p:cNvPr>
          <p:cNvSpPr txBox="1"/>
          <p:nvPr/>
        </p:nvSpPr>
        <p:spPr>
          <a:xfrm>
            <a:off x="469677" y="1194568"/>
            <a:ext cx="506524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2200" b="0" i="0" u="none" strike="noStrike" baseline="0" dirty="0">
                <a:latin typeface="Calibri" panose="020F0502020204030204" pitchFamily="34" charset="0"/>
              </a:rPr>
              <a:t>Con decisione del 2 dicembre 2022, la Commissione europea ha approvato il PSP</a:t>
            </a:r>
          </a:p>
          <a:p>
            <a:pPr algn="l"/>
            <a:r>
              <a:rPr lang="it-IT" sz="2200" b="0" i="0" u="none" strike="noStrike" baseline="0" dirty="0">
                <a:latin typeface="Calibri" panose="020F0502020204030204" pitchFamily="34" charset="0"/>
              </a:rPr>
              <a:t>L’approvazione consente di avviare la fase di implementazione del PSP, attraverso cui saranno messi a disposizione del settore agro-alimentare e forestale e delle aree rurali quasi </a:t>
            </a:r>
            <a:r>
              <a:rPr lang="it-IT" sz="2200" b="1" i="0" u="none" strike="noStrike" baseline="0" dirty="0">
                <a:solidFill>
                  <a:srgbClr val="FFC000"/>
                </a:solidFill>
                <a:latin typeface="Calibri" panose="020F0502020204030204" pitchFamily="34" charset="0"/>
              </a:rPr>
              <a:t>37 miliardi di euro in 5 anni.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C6D30FC-C88B-6A02-FC83-8DFC2C968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77" y="4064808"/>
            <a:ext cx="5910280" cy="2096506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E6E679C7-D081-653A-DA3D-AFDEDBACD090}"/>
              </a:ext>
            </a:extLst>
          </p:cNvPr>
          <p:cNvSpPr txBox="1">
            <a:spLocks/>
          </p:cNvSpPr>
          <p:nvPr/>
        </p:nvSpPr>
        <p:spPr bwMode="auto">
          <a:xfrm>
            <a:off x="1771331" y="355600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ITA Piano Strategico della PAC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</p:spTree>
    <p:extLst>
      <p:ext uri="{BB962C8B-B14F-4D97-AF65-F5344CB8AC3E}">
        <p14:creationId xmlns:p14="http://schemas.microsoft.com/office/powerpoint/2010/main" val="2169880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 txBox="1"/>
          <p:nvPr/>
        </p:nvSpPr>
        <p:spPr>
          <a:xfrm>
            <a:off x="1256234" y="6424128"/>
            <a:ext cx="8905001" cy="344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ts val="1400"/>
            </a:pPr>
            <a:r>
              <a:rPr lang="en-US" sz="933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THIS PROJECT HAS RECEIVED FUNDING FROM THE EUROPEAN UNION’S HORIZON 2020 RESEARCH AND INNOVATION PROGRAMME UNDER GRANT AGREEMENT N° 101000788.</a:t>
            </a:r>
            <a:endParaRPr sz="1200" dirty="0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5B29CF9-2B3E-4E26-A568-5893ED7D7243}"/>
              </a:ext>
            </a:extLst>
          </p:cNvPr>
          <p:cNvSpPr txBox="1"/>
          <p:nvPr/>
        </p:nvSpPr>
        <p:spPr>
          <a:xfrm>
            <a:off x="702941" y="255499"/>
            <a:ext cx="817588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FF990D"/>
                </a:solidFill>
              </a:rPr>
              <a:t>IL CONSIGLIO PER LA RICERCA IN AGRICOLTURA E  L’ANALISI DELL’ECONOMIA AGRARIA</a:t>
            </a:r>
            <a:r>
              <a:rPr lang="it-IT" sz="3200" dirty="0">
                <a:solidFill>
                  <a:srgbClr val="FF990D"/>
                </a:solidFill>
              </a:rPr>
              <a:t>. </a:t>
            </a:r>
            <a:endParaRPr lang="en-US" sz="3200" dirty="0">
              <a:solidFill>
                <a:srgbClr val="FF990D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811B4D2-D67B-AB72-E330-0BF796D561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50" y="1457437"/>
            <a:ext cx="7515774" cy="410084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89E8395-CF41-8327-B510-82202B6DB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224" y="928774"/>
            <a:ext cx="3773926" cy="50004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298470D-7390-7FA7-D0A1-EB5CD4A833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848" y="985838"/>
            <a:ext cx="8700322" cy="4979270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EC7C1388-5F46-38C9-F352-6A42F14E31B0}"/>
              </a:ext>
            </a:extLst>
          </p:cNvPr>
          <p:cNvSpPr txBox="1">
            <a:spLocks/>
          </p:cNvSpPr>
          <p:nvPr/>
        </p:nvSpPr>
        <p:spPr bwMode="auto">
          <a:xfrm>
            <a:off x="1771331" y="355600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ITA Piano Strategico della PAC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AAE9E92-0DC5-81C8-6C40-65FE8964E550}"/>
              </a:ext>
            </a:extLst>
          </p:cNvPr>
          <p:cNvSpPr txBox="1"/>
          <p:nvPr/>
        </p:nvSpPr>
        <p:spPr>
          <a:xfrm>
            <a:off x="8817428" y="6133068"/>
            <a:ext cx="1709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Sankey </a:t>
            </a:r>
            <a:r>
              <a:rPr lang="it-IT" dirty="0" err="1"/>
              <a:t>diagarm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35428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04E3F553-0CED-DD98-84A8-4074599B8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650" y="1007610"/>
            <a:ext cx="8451851" cy="4950370"/>
          </a:xfrm>
          <a:prstGeom prst="rect">
            <a:avLst/>
          </a:prstGeom>
        </p:spPr>
      </p:pic>
      <p:sp>
        <p:nvSpPr>
          <p:cNvPr id="17" name="Titolo 1">
            <a:extLst>
              <a:ext uri="{FF2B5EF4-FFF2-40B4-BE49-F238E27FC236}">
                <a16:creationId xmlns:a16="http://schemas.microsoft.com/office/drawing/2014/main" id="{005781EA-CEA4-25D1-E904-CDC4402C75EA}"/>
              </a:ext>
            </a:extLst>
          </p:cNvPr>
          <p:cNvSpPr txBox="1">
            <a:spLocks/>
          </p:cNvSpPr>
          <p:nvPr/>
        </p:nvSpPr>
        <p:spPr bwMode="auto">
          <a:xfrm>
            <a:off x="1771331" y="355600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ITA Piano Strategico della PAC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57B568E-9F80-978D-068E-6E784E58D0E7}"/>
              </a:ext>
            </a:extLst>
          </p:cNvPr>
          <p:cNvSpPr txBox="1"/>
          <p:nvPr/>
        </p:nvSpPr>
        <p:spPr>
          <a:xfrm>
            <a:off x="9779411" y="1127352"/>
            <a:ext cx="212956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</a:rPr>
              <a:t>Una ipotesi di relazione tra Green Deal e indicatori di risultato dei PSP e confronto tra ITA, ES, FR</a:t>
            </a:r>
            <a:endParaRPr lang="it-IT" sz="1800" b="1" dirty="0">
              <a:solidFill>
                <a:srgbClr val="52A665"/>
              </a:solidFill>
              <a:latin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17202C5B-B533-B572-3A6D-F858BB2CA42E}"/>
              </a:ext>
            </a:extLst>
          </p:cNvPr>
          <p:cNvSpPr txBox="1"/>
          <p:nvPr/>
        </p:nvSpPr>
        <p:spPr>
          <a:xfrm>
            <a:off x="9884229" y="5302071"/>
            <a:ext cx="2024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Morandi, Mazzocchi,  Monteleone, </a:t>
            </a:r>
            <a:r>
              <a:rPr lang="it-IT" sz="1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Il contributo del PSP alla strategia Farm to </a:t>
            </a:r>
            <a:r>
              <a:rPr lang="it-IT" sz="12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Fork</a:t>
            </a:r>
            <a:r>
              <a:rPr lang="it-IT" sz="1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: un confronto fra Italia, Spagna e Francia</a:t>
            </a:r>
            <a:r>
              <a:rPr lang="it-IT" sz="12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Pianeta PSR 119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05462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0F8790FA-F710-5642-BE6A-3375459149A9}"/>
              </a:ext>
            </a:extLst>
          </p:cNvPr>
          <p:cNvSpPr txBox="1"/>
          <p:nvPr/>
        </p:nvSpPr>
        <p:spPr>
          <a:xfrm>
            <a:off x="1409700" y="3997779"/>
            <a:ext cx="4777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it-IT" sz="2000" b="0" i="0" dirty="0">
                <a:solidFill>
                  <a:schemeClr val="bg1"/>
                </a:solidFill>
                <a:latin typeface="Century Gothic" panose="020B0502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Roberto.cagliero@crea.gov.it</a:t>
            </a:r>
            <a:endParaRPr lang="it-IT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l">
              <a:lnSpc>
                <a:spcPct val="100000"/>
              </a:lnSpc>
            </a:pPr>
            <a:endParaRPr lang="it-IT" sz="2000" b="0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it-IT" sz="2000" dirty="0">
                <a:solidFill>
                  <a:schemeClr val="bg1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Beatrice.camaioni@crea.gov.it</a:t>
            </a:r>
            <a:r>
              <a:rPr lang="it-IT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it-IT" sz="2000" b="0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21778CA-4F04-E34B-848B-68B0AA51C402}"/>
              </a:ext>
            </a:extLst>
          </p:cNvPr>
          <p:cNvSpPr txBox="1"/>
          <p:nvPr/>
        </p:nvSpPr>
        <p:spPr>
          <a:xfrm>
            <a:off x="1385848" y="2722005"/>
            <a:ext cx="4711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3200" b="0" i="0" dirty="0">
                <a:solidFill>
                  <a:schemeClr val="bg1"/>
                </a:solidFill>
                <a:latin typeface="Century Gothic" panose="020B0502020202020204" pitchFamily="34" charset="0"/>
                <a:cs typeface="Arial Narrow" panose="020B0604020202020204" pitchFamily="34" charset="0"/>
              </a:rPr>
              <a:t>Grazie per l’attenzione</a:t>
            </a:r>
          </a:p>
        </p:txBody>
      </p:sp>
    </p:spTree>
    <p:extLst>
      <p:ext uri="{BB962C8B-B14F-4D97-AF65-F5344CB8AC3E}">
        <p14:creationId xmlns:p14="http://schemas.microsoft.com/office/powerpoint/2010/main" val="224983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5"/>
          <p:cNvSpPr txBox="1"/>
          <p:nvPr/>
        </p:nvSpPr>
        <p:spPr>
          <a:xfrm>
            <a:off x="1256234" y="6424128"/>
            <a:ext cx="8905001" cy="344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20000"/>
              </a:lnSpc>
              <a:buClr>
                <a:srgbClr val="FFFFFF"/>
              </a:buClr>
              <a:buSzPts val="1400"/>
            </a:pPr>
            <a:r>
              <a:rPr lang="en-US" sz="933" dirty="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THIS PROJECT HAS RECEIVED FUNDING FROM THE EUROPEAN UNION’S HORIZON 2020 RESEARCH AND INNOVATION PROGRAMME UNDER GRANT AGREEMENT N° 101000788.</a:t>
            </a:r>
            <a:endParaRPr sz="1200" dirty="0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5B29CF9-2B3E-4E26-A568-5893ED7D7243}"/>
              </a:ext>
            </a:extLst>
          </p:cNvPr>
          <p:cNvSpPr txBox="1"/>
          <p:nvPr/>
        </p:nvSpPr>
        <p:spPr>
          <a:xfrm>
            <a:off x="3240021" y="302064"/>
            <a:ext cx="67778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FF990D"/>
                </a:solidFill>
              </a:rPr>
              <a:t>IL CREA PB</a:t>
            </a:r>
            <a:r>
              <a:rPr lang="it-IT" sz="3200" dirty="0">
                <a:solidFill>
                  <a:srgbClr val="FF990D"/>
                </a:solidFill>
              </a:rPr>
              <a:t> </a:t>
            </a:r>
            <a:endParaRPr lang="en-US" sz="3200" dirty="0">
              <a:solidFill>
                <a:srgbClr val="FF990D"/>
              </a:solidFill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80C58D8-0694-4083-F61E-A01D7B61D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172" y="2360377"/>
            <a:ext cx="1624205" cy="618060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F4BA0E6C-20C3-B8C4-C2C2-E3CB2C0CC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9424" y="3475446"/>
            <a:ext cx="1713700" cy="808235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33AE0D2-D740-AFEE-F8D7-66B4437FF7E1}"/>
              </a:ext>
            </a:extLst>
          </p:cNvPr>
          <p:cNvSpPr txBox="1"/>
          <p:nvPr/>
        </p:nvSpPr>
        <p:spPr>
          <a:xfrm>
            <a:off x="698885" y="1170612"/>
            <a:ext cx="9420711" cy="5303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133" dirty="0">
                <a:latin typeface="Titillium Web" panose="00000500000000000000" pitchFamily="2" charset="0"/>
              </a:rPr>
              <a:t>Il Centro sviluppa analisi conoscitive e interpretative delle dinamiche economiche e sociali relative al settore agroalimentare, forestale e della pesca. </a:t>
            </a:r>
          </a:p>
          <a:p>
            <a:pPr algn="just"/>
            <a:endParaRPr lang="it-IT" sz="2133" dirty="0">
              <a:latin typeface="Titillium Web" panose="00000500000000000000" pitchFamily="2" charset="0"/>
            </a:endParaRPr>
          </a:p>
          <a:p>
            <a:pPr algn="just"/>
            <a:r>
              <a:rPr lang="it-IT" sz="2133" dirty="0">
                <a:latin typeface="Titillium Web" panose="00000500000000000000" pitchFamily="2" charset="0"/>
              </a:rPr>
              <a:t>È organo di collegamento tra l’Italia e l’UE per la </a:t>
            </a:r>
            <a:r>
              <a:rPr lang="it-IT" sz="2133" b="1" dirty="0">
                <a:latin typeface="Titillium Web" panose="000005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Rete di Informazione Contabile Agricola (RICA)</a:t>
            </a:r>
            <a:r>
              <a:rPr lang="it-IT" sz="2133" dirty="0">
                <a:latin typeface="Titillium Web" panose="00000500000000000000" pitchFamily="2" charset="0"/>
              </a:rPr>
              <a:t>, che costituisce una raccolta di informazioni socioeconomiche originali e dettagliate, relative a un campione di aziende, classificate sulla base di una tipologia comune. </a:t>
            </a:r>
          </a:p>
          <a:p>
            <a:pPr algn="just"/>
            <a:endParaRPr lang="it-IT" sz="2133" dirty="0">
              <a:latin typeface="Titillium Web" panose="00000500000000000000" pitchFamily="2" charset="0"/>
            </a:endParaRPr>
          </a:p>
          <a:p>
            <a:pPr algn="just"/>
            <a:r>
              <a:rPr lang="it-IT" sz="2133" dirty="0">
                <a:latin typeface="Titillium Web" panose="00000500000000000000" pitchFamily="2" charset="0"/>
              </a:rPr>
              <a:t>È soggetto attuatore del </a:t>
            </a:r>
            <a:r>
              <a:rPr lang="it-IT" sz="2133" b="1" dirty="0">
                <a:latin typeface="Titillium Web" panose="000005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Programma Rete Rurale Nazionale (RRN)</a:t>
            </a:r>
            <a:r>
              <a:rPr lang="it-IT" sz="2133" dirty="0">
                <a:latin typeface="Titillium Web" panose="00000500000000000000" pitchFamily="2" charset="0"/>
              </a:rPr>
              <a:t> che accompagna l’attuazione della politica europea di sviluppo rurale.</a:t>
            </a:r>
          </a:p>
          <a:p>
            <a:pPr algn="just"/>
            <a:endParaRPr lang="it-IT" sz="2133" dirty="0">
              <a:latin typeface="Titillium Web" panose="00000500000000000000" pitchFamily="2" charset="0"/>
            </a:endParaRPr>
          </a:p>
          <a:p>
            <a:pPr algn="just"/>
            <a:r>
              <a:rPr lang="it-IT" sz="2133" dirty="0">
                <a:latin typeface="Titillium Web" panose="00000500000000000000" pitchFamily="2" charset="0"/>
              </a:rPr>
              <a:t>Il Centro partecipa al </a:t>
            </a:r>
            <a:r>
              <a:rPr lang="it-IT" sz="2133" b="1" dirty="0">
                <a:latin typeface="Titillium Web" panose="00000500000000000000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Piano Operativo Agricoltura (POA)</a:t>
            </a:r>
            <a:r>
              <a:rPr lang="it-IT" sz="2133" dirty="0">
                <a:latin typeface="Titillium Web" panose="00000500000000000000" pitchFamily="2" charset="0"/>
              </a:rPr>
              <a:t> con attività di supporto tecnico-scientifico per la programmazione degli investimenti irrigui, il recepimento della normativa comunitaria in materia e l’integrazione sinergica con le politiche ambientali, politiche nazionali e regionali.</a:t>
            </a:r>
          </a:p>
          <a:p>
            <a:pPr algn="just"/>
            <a:endParaRPr lang="it-IT" sz="1867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B95E6F5A-A63F-8ADB-77CF-F0D2D03AAB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56801" y="4740898"/>
            <a:ext cx="1797142" cy="73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A18D04D8-133A-DDDE-91A0-6885EE90B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88" y="907032"/>
            <a:ext cx="5792412" cy="2521967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0B9618A-2E94-CDEB-585E-41BCA86EE78B}"/>
              </a:ext>
            </a:extLst>
          </p:cNvPr>
          <p:cNvSpPr txBox="1"/>
          <p:nvPr/>
        </p:nvSpPr>
        <p:spPr>
          <a:xfrm>
            <a:off x="6477000" y="1843950"/>
            <a:ext cx="46528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milioni di </a:t>
            </a:r>
            <a:r>
              <a:rPr lang="it-IT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agricoltori</a:t>
            </a: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nell’UE responsabili del 39% della superficie 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447 milioni di </a:t>
            </a:r>
            <a:r>
              <a:rPr lang="it-IT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consumatori</a:t>
            </a: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nell’UE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 vive nelle </a:t>
            </a:r>
            <a:r>
              <a:rPr lang="it-IT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aree rurali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40 milioni di </a:t>
            </a:r>
            <a:r>
              <a:rPr lang="it-IT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posti di lavoro </a:t>
            </a:r>
            <a:r>
              <a:rPr lang="it-IT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nella catena alimentare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0837B6F-C379-06DF-B63E-7315449377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112" y="3701714"/>
            <a:ext cx="3598103" cy="2122143"/>
          </a:xfrm>
          <a:prstGeom prst="rect">
            <a:avLst/>
          </a:prstGeom>
        </p:spPr>
      </p:pic>
      <p:sp>
        <p:nvSpPr>
          <p:cNvPr id="4" name="CasellaDiTesto 6">
            <a:extLst>
              <a:ext uri="{FF2B5EF4-FFF2-40B4-BE49-F238E27FC236}">
                <a16:creationId xmlns:a16="http://schemas.microsoft.com/office/drawing/2014/main" id="{DA5CBDA5-8E51-7D42-4FC9-F88CCA269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584" y="231886"/>
            <a:ext cx="772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accent3"/>
                </a:solidFill>
                <a:latin typeface="Arial" panose="020B0604020202020204" pitchFamily="34" charset="0"/>
              </a:rPr>
              <a:t>#PAC (Politica Agricola Comune) </a:t>
            </a:r>
          </a:p>
        </p:txBody>
      </p:sp>
    </p:spTree>
    <p:extLst>
      <p:ext uri="{BB962C8B-B14F-4D97-AF65-F5344CB8AC3E}">
        <p14:creationId xmlns:p14="http://schemas.microsoft.com/office/powerpoint/2010/main" val="3734231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6">
            <a:extLst>
              <a:ext uri="{FF2B5EF4-FFF2-40B4-BE49-F238E27FC236}">
                <a16:creationId xmlns:a16="http://schemas.microsoft.com/office/drawing/2014/main" id="{F347C693-6F74-9947-0EBF-E8499D6D0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584" y="263785"/>
            <a:ext cx="772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accent3"/>
                </a:solidFill>
                <a:latin typeface="Arial" panose="020B0604020202020204" pitchFamily="34" charset="0"/>
              </a:rPr>
              <a:t># PAC (Politica Agricola Comune) </a:t>
            </a:r>
          </a:p>
        </p:txBody>
      </p:sp>
      <p:sp>
        <p:nvSpPr>
          <p:cNvPr id="4" name="Rettangolo 4">
            <a:extLst>
              <a:ext uri="{FF2B5EF4-FFF2-40B4-BE49-F238E27FC236}">
                <a16:creationId xmlns:a16="http://schemas.microsoft.com/office/drawing/2014/main" id="{E6F67210-2820-45F3-ECB3-639B64C02B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058" y="785212"/>
            <a:ext cx="519636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it-IT" altLang="it-IT" sz="1600" i="1" dirty="0">
                <a:solidFill>
                  <a:srgbClr val="534733"/>
                </a:solidFill>
                <a:latin typeface="Lucida Sans" panose="020B0602030504020204" pitchFamily="34" charset="0"/>
              </a:rPr>
              <a:t>“….e il giuoco cominciò. </a:t>
            </a: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FontTx/>
              <a:buNone/>
            </a:pPr>
            <a:endParaRPr lang="it-IT" altLang="it-IT" sz="1600" i="1" dirty="0">
              <a:solidFill>
                <a:srgbClr val="534733"/>
              </a:solidFill>
              <a:latin typeface="Lucida Sans" panose="020B0602030504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2"/>
              </a:buClr>
              <a:buFontTx/>
              <a:buNone/>
            </a:pPr>
            <a:r>
              <a:rPr lang="it-IT" altLang="it-IT" sz="1600" i="1" dirty="0">
                <a:solidFill>
                  <a:srgbClr val="534733"/>
                </a:solidFill>
                <a:latin typeface="Lucida Sans" panose="020B0602030504020204" pitchFamily="34" charset="0"/>
              </a:rPr>
              <a:t>Alice pensava che in vita sua non aveva mai veduto un terreno più curioso per giocare il croquet.  Era tutto a solchi e zolle; le palle erano ricci, i mazzapicchi erano fenicotteri vivi, e gli archi erano soldati vivi, che si dovevano curvare e reggere sulle mani e sui piedi.”</a:t>
            </a:r>
          </a:p>
        </p:txBody>
      </p:sp>
      <p:pic>
        <p:nvPicPr>
          <p:cNvPr id="5" name="Picture 2" descr="Disney's Alice in Wonderland - In need of a new summer hobby? Maybe some  croquet is in the cards! | Facebook">
            <a:extLst>
              <a:ext uri="{FF2B5EF4-FFF2-40B4-BE49-F238E27FC236}">
                <a16:creationId xmlns:a16="http://schemas.microsoft.com/office/drawing/2014/main" id="{B02C7371-4FCE-9FC5-8F8D-7FE306185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" y="3069771"/>
            <a:ext cx="3884260" cy="2909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0847D5B-45A8-91A1-E879-1D5366CC3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653" y="1369987"/>
            <a:ext cx="4643371" cy="43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76178B7-C7A8-AB1D-5D60-5CD8F07E3523}"/>
              </a:ext>
            </a:extLst>
          </p:cNvPr>
          <p:cNvSpPr txBox="1"/>
          <p:nvPr/>
        </p:nvSpPr>
        <p:spPr>
          <a:xfrm>
            <a:off x="10190142" y="2144485"/>
            <a:ext cx="171832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</a:rPr>
              <a:t>I PILASTRO:  </a:t>
            </a:r>
            <a:r>
              <a:rPr lang="it-IT" sz="1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 Sans" panose="020B0606030504020204" pitchFamily="34" charset="0"/>
              </a:rPr>
              <a:t>Sostegno diretto + </a:t>
            </a:r>
            <a:r>
              <a:rPr lang="it-IT" b="1" dirty="0">
                <a:solidFill>
                  <a:srgbClr val="FFC000"/>
                </a:solidFill>
                <a:latin typeface="Open Sans" panose="020B0606030504020204" pitchFamily="34" charset="0"/>
              </a:rPr>
              <a:t>OCM</a:t>
            </a:r>
            <a:endParaRPr lang="it-IT" sz="1800" b="1" dirty="0">
              <a:solidFill>
                <a:srgbClr val="FFC000"/>
              </a:solidFill>
              <a:latin typeface="Open Sans" panose="020B0606030504020204" pitchFamily="34" charset="0"/>
            </a:endParaRPr>
          </a:p>
          <a:p>
            <a:pPr algn="l"/>
            <a:endParaRPr lang="it-IT" sz="1800" b="1" dirty="0">
              <a:solidFill>
                <a:srgbClr val="3F4A52"/>
              </a:solidFill>
              <a:latin typeface="Open Sans" panose="020B0606030504020204" pitchFamily="34" charset="0"/>
            </a:endParaRPr>
          </a:p>
          <a:p>
            <a:pPr algn="l"/>
            <a:endParaRPr lang="it-IT" sz="1800" b="1" dirty="0">
              <a:solidFill>
                <a:srgbClr val="3F4A52"/>
              </a:solidFill>
              <a:latin typeface="Open Sans" panose="020B0606030504020204" pitchFamily="34" charset="0"/>
            </a:endParaRPr>
          </a:p>
          <a:p>
            <a:pPr algn="l"/>
            <a:r>
              <a:rPr lang="it-IT" sz="1800" b="1" dirty="0">
                <a:solidFill>
                  <a:srgbClr val="52A665"/>
                </a:solidFill>
                <a:latin typeface="Open Sans" panose="020B0606030504020204" pitchFamily="34" charset="0"/>
              </a:rPr>
              <a:t>II PILASTRO:  Sviluppo rurale</a:t>
            </a:r>
          </a:p>
        </p:txBody>
      </p:sp>
    </p:spTree>
    <p:extLst>
      <p:ext uri="{BB962C8B-B14F-4D97-AF65-F5344CB8AC3E}">
        <p14:creationId xmlns:p14="http://schemas.microsoft.com/office/powerpoint/2010/main" val="603859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6">
            <a:extLst>
              <a:ext uri="{FF2B5EF4-FFF2-40B4-BE49-F238E27FC236}">
                <a16:creationId xmlns:a16="http://schemas.microsoft.com/office/drawing/2014/main" id="{BD7F1034-159D-43CA-603F-0C93B05CA9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584" y="306317"/>
            <a:ext cx="772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accent3"/>
                </a:solidFill>
                <a:latin typeface="Arial" panose="020B0604020202020204" pitchFamily="34" charset="0"/>
              </a:rPr>
              <a:t># PAC (Politica Agricola Comune) 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BCCCD68E-3C55-8D90-49C1-20347A203D00}"/>
              </a:ext>
            </a:extLst>
          </p:cNvPr>
          <p:cNvGrpSpPr/>
          <p:nvPr/>
        </p:nvGrpSpPr>
        <p:grpSpPr>
          <a:xfrm>
            <a:off x="986932" y="948575"/>
            <a:ext cx="10218135" cy="4755624"/>
            <a:chOff x="551384" y="1124744"/>
            <a:chExt cx="11203626" cy="5426939"/>
          </a:xfrm>
        </p:grpSpPr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id="{C23BACCE-850E-C2A2-1DD9-65AFDE8FA359}"/>
                </a:ext>
              </a:extLst>
            </p:cNvPr>
            <p:cNvGrpSpPr/>
            <p:nvPr/>
          </p:nvGrpSpPr>
          <p:grpSpPr>
            <a:xfrm>
              <a:off x="551384" y="1124744"/>
              <a:ext cx="11199898" cy="5426939"/>
              <a:chOff x="551384" y="1124744"/>
              <a:chExt cx="11199898" cy="5426939"/>
            </a:xfrm>
          </p:grpSpPr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63F43D94-1F56-A99D-A686-B257EC741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1384" y="1124744"/>
                <a:ext cx="11199898" cy="5256584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91B79176-73A8-0401-5205-71AA79D4C6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1384" y="2808471"/>
                <a:ext cx="9584894" cy="3743212"/>
              </a:xfrm>
              <a:prstGeom prst="rect">
                <a:avLst/>
              </a:prstGeom>
            </p:spPr>
          </p:pic>
        </p:grpSp>
        <p:sp>
          <p:nvSpPr>
            <p:cNvPr id="11" name="Rettangolo 10" descr="Rirofma post 2013">
              <a:extLst>
                <a:ext uri="{FF2B5EF4-FFF2-40B4-BE49-F238E27FC236}">
                  <a16:creationId xmlns:a16="http://schemas.microsoft.com/office/drawing/2014/main" id="{3E77934E-B9D9-015C-C1E6-1AC82887B522}"/>
                </a:ext>
              </a:extLst>
            </p:cNvPr>
            <p:cNvSpPr/>
            <p:nvPr/>
          </p:nvSpPr>
          <p:spPr>
            <a:xfrm>
              <a:off x="10179822" y="2917372"/>
              <a:ext cx="1575188" cy="671573"/>
            </a:xfrm>
            <a:prstGeom prst="rect">
              <a:avLst/>
            </a:prstGeom>
            <a:solidFill>
              <a:schemeClr val="accent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b="1" dirty="0"/>
                <a:t>Riforma post 2013</a:t>
              </a:r>
            </a:p>
          </p:txBody>
        </p:sp>
        <p:sp>
          <p:nvSpPr>
            <p:cNvPr id="12" name="Rettangolo 11" descr="Rirofma post 2013">
              <a:extLst>
                <a:ext uri="{FF2B5EF4-FFF2-40B4-BE49-F238E27FC236}">
                  <a16:creationId xmlns:a16="http://schemas.microsoft.com/office/drawing/2014/main" id="{D39CBC52-C642-9AED-F51C-385357F3EBEB}"/>
                </a:ext>
              </a:extLst>
            </p:cNvPr>
            <p:cNvSpPr/>
            <p:nvPr/>
          </p:nvSpPr>
          <p:spPr>
            <a:xfrm>
              <a:off x="10204176" y="3643375"/>
              <a:ext cx="1550834" cy="2908308"/>
            </a:xfrm>
            <a:prstGeom prst="rect">
              <a:avLst/>
            </a:prstGeom>
            <a:solidFill>
              <a:schemeClr val="accent2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dirty="0"/>
                <a:t>Target</a:t>
              </a:r>
            </a:p>
            <a:p>
              <a:pPr algn="ctr"/>
              <a:r>
                <a:rPr lang="it-IT" sz="1600" dirty="0"/>
                <a:t>Greening</a:t>
              </a:r>
            </a:p>
            <a:p>
              <a:pPr algn="ctr"/>
              <a:r>
                <a:rPr lang="it-IT" sz="1600" dirty="0"/>
                <a:t>Redistributivo</a:t>
              </a:r>
            </a:p>
            <a:p>
              <a:pPr algn="ctr"/>
              <a:r>
                <a:rPr lang="it-IT" sz="1600" dirty="0"/>
                <a:t>Fine dei vincoli produttivi</a:t>
              </a:r>
            </a:p>
            <a:p>
              <a:pPr algn="ctr"/>
              <a:r>
                <a:rPr lang="it-IT" sz="1600" dirty="0"/>
                <a:t>Filiere</a:t>
              </a:r>
            </a:p>
            <a:p>
              <a:pPr algn="ctr"/>
              <a:r>
                <a:rPr lang="it-IT" sz="1600" dirty="0"/>
                <a:t>Focus area</a:t>
              </a:r>
            </a:p>
            <a:p>
              <a:pPr algn="ctr"/>
              <a:r>
                <a:rPr lang="it-IT" sz="1600" dirty="0"/>
                <a:t>AKIS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0CF8428-8A92-6D9F-BE10-A3171615A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623" y="1458722"/>
            <a:ext cx="6255862" cy="173429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527FC4E-1ECC-549D-2BB2-05440026F1DF}"/>
              </a:ext>
            </a:extLst>
          </p:cNvPr>
          <p:cNvSpPr txBox="1"/>
          <p:nvPr/>
        </p:nvSpPr>
        <p:spPr>
          <a:xfrm>
            <a:off x="4270623" y="890586"/>
            <a:ext cx="57555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hlinkClick r:id="rId3"/>
              </a:rPr>
              <a:t>La politica agricola comune (PAC) - </a:t>
            </a:r>
            <a:r>
              <a:rPr lang="it-IT" dirty="0" err="1">
                <a:hlinkClick r:id="rId3"/>
              </a:rPr>
              <a:t>Consilium</a:t>
            </a:r>
            <a:r>
              <a:rPr lang="it-IT" dirty="0">
                <a:hlinkClick r:id="rId3"/>
              </a:rPr>
              <a:t> (europa.eu)</a:t>
            </a:r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3B34376-2283-A6EC-B1E0-154AAD6D7A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206" y="3524191"/>
            <a:ext cx="10216975" cy="233269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35EE831-DBB9-2034-18DE-C92A1DA25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6623" y="1024502"/>
            <a:ext cx="2273892" cy="2404498"/>
          </a:xfrm>
          <a:prstGeom prst="rect">
            <a:avLst/>
          </a:prstGeom>
        </p:spPr>
      </p:pic>
      <p:sp>
        <p:nvSpPr>
          <p:cNvPr id="2" name="CasellaDiTesto 6">
            <a:extLst>
              <a:ext uri="{FF2B5EF4-FFF2-40B4-BE49-F238E27FC236}">
                <a16:creationId xmlns:a16="http://schemas.microsoft.com/office/drawing/2014/main" id="{F347C693-6F74-9947-0EBF-E8499D6D0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584" y="210620"/>
            <a:ext cx="772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chemeClr val="accent3"/>
                </a:solidFill>
                <a:latin typeface="Arial" panose="020B0604020202020204" pitchFamily="34" charset="0"/>
              </a:rPr>
              <a:t># PAC (Politica Agricola Comune) </a:t>
            </a:r>
          </a:p>
        </p:txBody>
      </p:sp>
    </p:spTree>
    <p:extLst>
      <p:ext uri="{BB962C8B-B14F-4D97-AF65-F5344CB8AC3E}">
        <p14:creationId xmlns:p14="http://schemas.microsoft.com/office/powerpoint/2010/main" val="2254345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7AA522F-05C0-3A77-2642-CDB5E11BB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" y="1009717"/>
            <a:ext cx="4377486" cy="231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77342BE3-0B20-D4C2-A315-91F869448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9701" y="2371309"/>
            <a:ext cx="956836" cy="551522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CA9518D0-872C-75E4-9EC3-853969FAF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981" y="3026818"/>
            <a:ext cx="1540969" cy="432048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EA27F279-1248-FF3C-DC6A-A996EB42C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261" y="1627999"/>
            <a:ext cx="952995" cy="472390"/>
          </a:xfrm>
          <a:prstGeom prst="rect">
            <a:avLst/>
          </a:prstGeom>
        </p:spPr>
      </p:pic>
      <p:pic>
        <p:nvPicPr>
          <p:cNvPr id="29" name="Immagine 28">
            <a:extLst>
              <a:ext uri="{FF2B5EF4-FFF2-40B4-BE49-F238E27FC236}">
                <a16:creationId xmlns:a16="http://schemas.microsoft.com/office/drawing/2014/main" id="{7AF80D6F-6F2D-D140-ED87-42DC8C8D81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0184" y="2200779"/>
            <a:ext cx="703036" cy="621917"/>
          </a:xfrm>
          <a:prstGeom prst="rect">
            <a:avLst/>
          </a:prstGeom>
        </p:spPr>
      </p:pic>
      <p:pic>
        <p:nvPicPr>
          <p:cNvPr id="33" name="Immagine 32">
            <a:extLst>
              <a:ext uri="{FF2B5EF4-FFF2-40B4-BE49-F238E27FC236}">
                <a16:creationId xmlns:a16="http://schemas.microsoft.com/office/drawing/2014/main" id="{25AC1780-4C38-33DA-BF72-F27BC6EABF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51445" y="1209828"/>
            <a:ext cx="690100" cy="521683"/>
          </a:xfrm>
          <a:prstGeom prst="rect">
            <a:avLst/>
          </a:prstGeom>
        </p:spPr>
      </p:pic>
      <p:pic>
        <p:nvPicPr>
          <p:cNvPr id="35" name="Immagine 34">
            <a:extLst>
              <a:ext uri="{FF2B5EF4-FFF2-40B4-BE49-F238E27FC236}">
                <a16:creationId xmlns:a16="http://schemas.microsoft.com/office/drawing/2014/main" id="{9A79BAAC-3396-C9C7-62A6-4F30D3F7FA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9446" y="1209828"/>
            <a:ext cx="764040" cy="447744"/>
          </a:xfrm>
          <a:prstGeom prst="rect">
            <a:avLst/>
          </a:prstGeom>
        </p:spPr>
      </p:pic>
      <p:pic>
        <p:nvPicPr>
          <p:cNvPr id="39" name="Immagine 38">
            <a:extLst>
              <a:ext uri="{FF2B5EF4-FFF2-40B4-BE49-F238E27FC236}">
                <a16:creationId xmlns:a16="http://schemas.microsoft.com/office/drawing/2014/main" id="{97875F4B-0148-5382-37BB-D2F8BF0177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97106" y="1799802"/>
            <a:ext cx="565908" cy="533259"/>
          </a:xfrm>
          <a:prstGeom prst="rect">
            <a:avLst/>
          </a:prstGeom>
        </p:spPr>
      </p:pic>
      <p:pic>
        <p:nvPicPr>
          <p:cNvPr id="41" name="Immagine 40">
            <a:extLst>
              <a:ext uri="{FF2B5EF4-FFF2-40B4-BE49-F238E27FC236}">
                <a16:creationId xmlns:a16="http://schemas.microsoft.com/office/drawing/2014/main" id="{920EE0BD-FBC2-84D0-9BBD-F1C8FFEA0D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58389" y="2938528"/>
            <a:ext cx="703036" cy="390734"/>
          </a:xfrm>
          <a:prstGeom prst="rect">
            <a:avLst/>
          </a:prstGeom>
        </p:spPr>
      </p:pic>
      <p:sp>
        <p:nvSpPr>
          <p:cNvPr id="42" name="Titolo 1">
            <a:extLst>
              <a:ext uri="{FF2B5EF4-FFF2-40B4-BE49-F238E27FC236}">
                <a16:creationId xmlns:a16="http://schemas.microsoft.com/office/drawing/2014/main" id="{02611412-C9B7-45B2-F0A7-07CA050C3BBB}"/>
              </a:ext>
            </a:extLst>
          </p:cNvPr>
          <p:cNvSpPr txBox="1">
            <a:spLocks/>
          </p:cNvSpPr>
          <p:nvPr/>
        </p:nvSpPr>
        <p:spPr>
          <a:xfrm>
            <a:off x="9405500" y="1420145"/>
            <a:ext cx="2501152" cy="1498688"/>
          </a:xfrm>
          <a:prstGeom prst="rect">
            <a:avLst/>
          </a:prstGeom>
        </p:spPr>
        <p:txBody>
          <a:bodyPr>
            <a:normAutofit fontScale="3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</a:t>
            </a:r>
            <a:r>
              <a:rPr lang="it-IT" b="1" dirty="0"/>
              <a:t>PROGRAMMI DI SVILUPPO RURALE </a:t>
            </a: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PSR</a:t>
            </a:r>
          </a:p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PROGRAMMA NAZIONALE</a:t>
            </a:r>
          </a:p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</a:p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RETE RURALE NAZIONALE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ABA5327-4EC7-4D43-7F4C-5DE12A1BBB5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28656" y="2239382"/>
            <a:ext cx="2038455" cy="1873346"/>
          </a:xfrm>
          <a:prstGeom prst="rect">
            <a:avLst/>
          </a:prstGeom>
        </p:spPr>
      </p:pic>
      <p:sp>
        <p:nvSpPr>
          <p:cNvPr id="5" name="Freccia curva 4">
            <a:extLst>
              <a:ext uri="{FF2B5EF4-FFF2-40B4-BE49-F238E27FC236}">
                <a16:creationId xmlns:a16="http://schemas.microsoft.com/office/drawing/2014/main" id="{DECAAD86-2CBB-7908-6F69-EDD84E2089B4}"/>
              </a:ext>
            </a:extLst>
          </p:cNvPr>
          <p:cNvSpPr/>
          <p:nvPr/>
        </p:nvSpPr>
        <p:spPr>
          <a:xfrm rot="5400000">
            <a:off x="4793039" y="1509227"/>
            <a:ext cx="952995" cy="798821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Freccia curva 9">
            <a:extLst>
              <a:ext uri="{FF2B5EF4-FFF2-40B4-BE49-F238E27FC236}">
                <a16:creationId xmlns:a16="http://schemas.microsoft.com/office/drawing/2014/main" id="{F7D9AF94-3B8D-5AF7-8343-4F15E40ACD9A}"/>
              </a:ext>
            </a:extLst>
          </p:cNvPr>
          <p:cNvSpPr/>
          <p:nvPr/>
        </p:nvSpPr>
        <p:spPr>
          <a:xfrm rot="16200000" flipH="1">
            <a:off x="5930386" y="1534165"/>
            <a:ext cx="952994" cy="78503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7FE82EB-AB02-79D2-8614-E399F5A1C16A}"/>
              </a:ext>
            </a:extLst>
          </p:cNvPr>
          <p:cNvSpPr txBox="1"/>
          <p:nvPr/>
        </p:nvSpPr>
        <p:spPr>
          <a:xfrm>
            <a:off x="2512728" y="4006826"/>
            <a:ext cx="6673229" cy="707886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4000" b="0" i="0" dirty="0">
                <a:solidFill>
                  <a:srgbClr val="333333"/>
                </a:solidFill>
                <a:effectLst/>
              </a:rPr>
              <a:t>1 </a:t>
            </a:r>
            <a:r>
              <a:rPr lang="it-IT" sz="2800" b="0" i="0" dirty="0">
                <a:solidFill>
                  <a:srgbClr val="333333"/>
                </a:solidFill>
                <a:effectLst/>
              </a:rPr>
              <a:t>Piano Strategico Nazionale PAC </a:t>
            </a:r>
            <a:r>
              <a:rPr lang="it-IT" sz="3200" b="0" i="0" dirty="0">
                <a:solidFill>
                  <a:srgbClr val="333333"/>
                </a:solidFill>
                <a:effectLst/>
              </a:rPr>
              <a:t>(</a:t>
            </a:r>
            <a:r>
              <a:rPr lang="it-IT" sz="3200" b="1" i="0" dirty="0">
                <a:solidFill>
                  <a:srgbClr val="333333"/>
                </a:solidFill>
                <a:effectLst/>
              </a:rPr>
              <a:t>PSP</a:t>
            </a:r>
            <a:r>
              <a:rPr lang="it-IT" sz="3200" b="0" i="0" dirty="0">
                <a:solidFill>
                  <a:srgbClr val="333333"/>
                </a:solidFill>
                <a:effectLst/>
              </a:rPr>
              <a:t>)</a:t>
            </a:r>
            <a:endParaRPr lang="it-IT" sz="32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F64E060-C97E-0166-DDBB-C405DB8843BD}"/>
              </a:ext>
            </a:extLst>
          </p:cNvPr>
          <p:cNvSpPr txBox="1"/>
          <p:nvPr/>
        </p:nvSpPr>
        <p:spPr>
          <a:xfrm>
            <a:off x="1578430" y="5266939"/>
            <a:ext cx="8425542" cy="707886"/>
          </a:xfrm>
          <a:prstGeom prst="rect">
            <a:avLst/>
          </a:prstGeom>
          <a:ln w="57150">
            <a:prstDash val="sysDash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4000" b="0" i="0" dirty="0">
                <a:solidFill>
                  <a:srgbClr val="333333"/>
                </a:solidFill>
                <a:effectLst/>
              </a:rPr>
              <a:t>21 </a:t>
            </a:r>
            <a:r>
              <a:rPr lang="it-IT" sz="2800" b="0" i="0" dirty="0">
                <a:solidFill>
                  <a:srgbClr val="333333"/>
                </a:solidFill>
                <a:effectLst/>
              </a:rPr>
              <a:t>Complementi Regionali per lo Sviluppo Rurale </a:t>
            </a:r>
            <a:r>
              <a:rPr lang="it-IT" sz="3200" b="0" i="0" dirty="0">
                <a:solidFill>
                  <a:srgbClr val="333333"/>
                </a:solidFill>
                <a:effectLst/>
              </a:rPr>
              <a:t>(</a:t>
            </a:r>
            <a:r>
              <a:rPr lang="it-IT" sz="3200" b="1" i="0" dirty="0">
                <a:solidFill>
                  <a:srgbClr val="333333"/>
                </a:solidFill>
                <a:effectLst/>
              </a:rPr>
              <a:t>CSR</a:t>
            </a:r>
            <a:r>
              <a:rPr lang="it-IT" sz="3200" b="0" i="0" dirty="0">
                <a:solidFill>
                  <a:srgbClr val="333333"/>
                </a:solidFill>
                <a:effectLst/>
              </a:rPr>
              <a:t>)</a:t>
            </a:r>
          </a:p>
        </p:txBody>
      </p:sp>
      <p:sp>
        <p:nvSpPr>
          <p:cNvPr id="19" name="Segno di addizione 18">
            <a:extLst>
              <a:ext uri="{FF2B5EF4-FFF2-40B4-BE49-F238E27FC236}">
                <a16:creationId xmlns:a16="http://schemas.microsoft.com/office/drawing/2014/main" id="{DE4F4E71-2BE8-AA53-6F0F-56B9BF93534E}"/>
              </a:ext>
            </a:extLst>
          </p:cNvPr>
          <p:cNvSpPr/>
          <p:nvPr/>
        </p:nvSpPr>
        <p:spPr>
          <a:xfrm>
            <a:off x="5537371" y="4792712"/>
            <a:ext cx="493313" cy="43204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5A61914-F10B-63C8-6C4A-DE6A0775ECBA}"/>
              </a:ext>
            </a:extLst>
          </p:cNvPr>
          <p:cNvSpPr txBox="1">
            <a:spLocks/>
          </p:cNvSpPr>
          <p:nvPr/>
        </p:nvSpPr>
        <p:spPr bwMode="auto">
          <a:xfrm>
            <a:off x="1097412" y="269204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pic>
        <p:nvPicPr>
          <p:cNvPr id="1026" name="Picture 2" descr="CAP Amending Regulation (CMO): Amending regulations on the CMO for agricultural products, quality schemes and measures for remote regions [EU Legislation in Progress]">
            <a:extLst>
              <a:ext uri="{FF2B5EF4-FFF2-40B4-BE49-F238E27FC236}">
                <a16:creationId xmlns:a16="http://schemas.microsoft.com/office/drawing/2014/main" id="{B16ED737-1DFA-4443-9DE9-6625C3724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45" y="3103687"/>
            <a:ext cx="1055601" cy="83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869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A7621AF-7CD8-19F5-200E-C85BC25D2D26}"/>
              </a:ext>
            </a:extLst>
          </p:cNvPr>
          <p:cNvSpPr txBox="1">
            <a:spLocks/>
          </p:cNvSpPr>
          <p:nvPr/>
        </p:nvSpPr>
        <p:spPr bwMode="auto">
          <a:xfrm>
            <a:off x="1173612" y="164010"/>
            <a:ext cx="8451851" cy="63023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r>
              <a:rPr lang="it-IT" sz="3200" b="1" dirty="0">
                <a:solidFill>
                  <a:schemeClr val="accent3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# PAC2023</a:t>
            </a:r>
          </a:p>
          <a:p>
            <a: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br>
              <a:rPr lang="it-IT" sz="3600" b="1" kern="0" dirty="0">
                <a:solidFill>
                  <a:srgbClr val="D91D22"/>
                </a:solidFill>
                <a:latin typeface="Lucida Sans"/>
              </a:rPr>
            </a:br>
            <a:endParaRPr lang="it-IT" sz="3600" b="1" kern="0" dirty="0">
              <a:solidFill>
                <a:srgbClr val="D91D22"/>
              </a:solidFill>
              <a:latin typeface="Lucida San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8D42AC96-B772-4811-4487-BB8A7F3F9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943" y="794248"/>
            <a:ext cx="7905519" cy="52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984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sto scorrevol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5981</TotalTime>
  <Words>970</Words>
  <Application>Microsoft Office PowerPoint</Application>
  <PresentationFormat>Widescreen</PresentationFormat>
  <Paragraphs>110</Paragraphs>
  <Slides>22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5" baseType="lpstr">
      <vt:lpstr>AdvOT0e40dc65</vt:lpstr>
      <vt:lpstr>Arial</vt:lpstr>
      <vt:lpstr>Calibri</vt:lpstr>
      <vt:lpstr>Calibri Light</vt:lpstr>
      <vt:lpstr>Century Gothic</vt:lpstr>
      <vt:lpstr>Garamond Premr Pro</vt:lpstr>
      <vt:lpstr>Lucida Sans</vt:lpstr>
      <vt:lpstr>Montserrat Light</vt:lpstr>
      <vt:lpstr>Open Sans</vt:lpstr>
      <vt:lpstr>Roboto</vt:lpstr>
      <vt:lpstr>Times New Roman</vt:lpstr>
      <vt:lpstr>Titillium Web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..</cp:lastModifiedBy>
  <cp:revision>109</cp:revision>
  <cp:lastPrinted>2023-01-30T07:42:09Z</cp:lastPrinted>
  <dcterms:created xsi:type="dcterms:W3CDTF">2020-02-03T08:27:56Z</dcterms:created>
  <dcterms:modified xsi:type="dcterms:W3CDTF">2023-02-02T07:25:33Z</dcterms:modified>
</cp:coreProperties>
</file>