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347" r:id="rId2"/>
    <p:sldId id="317" r:id="rId3"/>
    <p:sldId id="321" r:id="rId4"/>
    <p:sldId id="322" r:id="rId5"/>
    <p:sldId id="344" r:id="rId6"/>
    <p:sldId id="323" r:id="rId7"/>
    <p:sldId id="320" r:id="rId8"/>
    <p:sldId id="319" r:id="rId9"/>
    <p:sldId id="324" r:id="rId10"/>
    <p:sldId id="325" r:id="rId11"/>
    <p:sldId id="326" r:id="rId12"/>
    <p:sldId id="345" r:id="rId13"/>
    <p:sldId id="327" r:id="rId14"/>
    <p:sldId id="328" r:id="rId15"/>
    <p:sldId id="329" r:id="rId16"/>
    <p:sldId id="331" r:id="rId17"/>
    <p:sldId id="330" r:id="rId18"/>
    <p:sldId id="332" r:id="rId19"/>
    <p:sldId id="333" r:id="rId20"/>
    <p:sldId id="346" r:id="rId21"/>
  </p:sldIdLst>
  <p:sldSz cx="9144000" cy="5143500" type="screen16x9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1E846BD-118F-4578-B6FE-BAC925989882}" v="330" dt="2023-02-06T21:56:49.0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2" autoAdjust="0"/>
    <p:restoredTop sz="93725" autoAdjust="0"/>
  </p:normalViewPr>
  <p:slideViewPr>
    <p:cSldViewPr snapToGrid="0" snapToObjects="1">
      <p:cViewPr varScale="1">
        <p:scale>
          <a:sx n="83" d="100"/>
          <a:sy n="83" d="100"/>
        </p:scale>
        <p:origin x="796" y="5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13" Type="http://schemas.openxmlformats.org/officeDocument/2006/relationships/slide" Target="slides/slide14.xml"/><Relationship Id="rId18" Type="http://schemas.openxmlformats.org/officeDocument/2006/relationships/slide" Target="slides/slide19.xml"/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12" Type="http://schemas.openxmlformats.org/officeDocument/2006/relationships/slide" Target="slides/slide13.xml"/><Relationship Id="rId17" Type="http://schemas.openxmlformats.org/officeDocument/2006/relationships/slide" Target="slides/slide18.xml"/><Relationship Id="rId2" Type="http://schemas.openxmlformats.org/officeDocument/2006/relationships/slide" Target="slides/slide3.xml"/><Relationship Id="rId16" Type="http://schemas.openxmlformats.org/officeDocument/2006/relationships/slide" Target="slides/slide17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11" Type="http://schemas.openxmlformats.org/officeDocument/2006/relationships/slide" Target="slides/slide12.xml"/><Relationship Id="rId5" Type="http://schemas.openxmlformats.org/officeDocument/2006/relationships/slide" Target="slides/slide6.xml"/><Relationship Id="rId15" Type="http://schemas.openxmlformats.org/officeDocument/2006/relationships/slide" Target="slides/slide16.xml"/><Relationship Id="rId10" Type="http://schemas.openxmlformats.org/officeDocument/2006/relationships/slide" Target="slides/slide11.xml"/><Relationship Id="rId19" Type="http://schemas.openxmlformats.org/officeDocument/2006/relationships/slide" Target="slides/slide20.xml"/><Relationship Id="rId4" Type="http://schemas.openxmlformats.org/officeDocument/2006/relationships/slide" Target="slides/slide5.xml"/><Relationship Id="rId9" Type="http://schemas.openxmlformats.org/officeDocument/2006/relationships/slide" Target="slides/slide10.xml"/><Relationship Id="rId14" Type="http://schemas.openxmlformats.org/officeDocument/2006/relationships/slide" Target="slides/slide1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ama Daniele" userId="18d54d72-f054-43b0-808a-c9099d367d65" providerId="ADAL" clId="{B1E846BD-118F-4578-B6FE-BAC925989882}"/>
    <pc:docChg chg="undo redo custSel addSld delSld modSld sldOrd">
      <pc:chgData name="Rama Daniele" userId="18d54d72-f054-43b0-808a-c9099d367d65" providerId="ADAL" clId="{B1E846BD-118F-4578-B6FE-BAC925989882}" dt="2023-02-06T22:08:36.885" v="5967" actId="20577"/>
      <pc:docMkLst>
        <pc:docMk/>
      </pc:docMkLst>
      <pc:sldChg chg="modSp mod modTransition">
        <pc:chgData name="Rama Daniele" userId="18d54d72-f054-43b0-808a-c9099d367d65" providerId="ADAL" clId="{B1E846BD-118F-4578-B6FE-BAC925989882}" dt="2023-02-06T21:37:20.107" v="5849"/>
        <pc:sldMkLst>
          <pc:docMk/>
          <pc:sldMk cId="850454520" sldId="256"/>
        </pc:sldMkLst>
        <pc:spChg chg="mod">
          <ac:chgData name="Rama Daniele" userId="18d54d72-f054-43b0-808a-c9099d367d65" providerId="ADAL" clId="{B1E846BD-118F-4578-B6FE-BAC925989882}" dt="2023-02-05T03:47:26.828" v="45" actId="20577"/>
          <ac:spMkLst>
            <pc:docMk/>
            <pc:sldMk cId="850454520" sldId="256"/>
            <ac:spMk id="3" creationId="{00000000-0000-0000-0000-000000000000}"/>
          </ac:spMkLst>
        </pc:spChg>
      </pc:sldChg>
      <pc:sldChg chg="addSp delSp modSp mod modTransition modAnim modNotesTx">
        <pc:chgData name="Rama Daniele" userId="18d54d72-f054-43b0-808a-c9099d367d65" providerId="ADAL" clId="{B1E846BD-118F-4578-B6FE-BAC925989882}" dt="2023-02-06T21:37:20.107" v="5849"/>
        <pc:sldMkLst>
          <pc:docMk/>
          <pc:sldMk cId="2492650046" sldId="317"/>
        </pc:sldMkLst>
        <pc:spChg chg="mod">
          <ac:chgData name="Rama Daniele" userId="18d54d72-f054-43b0-808a-c9099d367d65" providerId="ADAL" clId="{B1E846BD-118F-4578-B6FE-BAC925989882}" dt="2023-02-06T16:42:59.415" v="2967" actId="255"/>
          <ac:spMkLst>
            <pc:docMk/>
            <pc:sldMk cId="2492650046" sldId="317"/>
            <ac:spMk id="2" creationId="{00000000-0000-0000-0000-000000000000}"/>
          </ac:spMkLst>
        </pc:spChg>
        <pc:spChg chg="mod">
          <ac:chgData name="Rama Daniele" userId="18d54d72-f054-43b0-808a-c9099d367d65" providerId="ADAL" clId="{B1E846BD-118F-4578-B6FE-BAC925989882}" dt="2023-02-06T19:15:41.395" v="3544" actId="255"/>
          <ac:spMkLst>
            <pc:docMk/>
            <pc:sldMk cId="2492650046" sldId="317"/>
            <ac:spMk id="3" creationId="{00000000-0000-0000-0000-000000000000}"/>
          </ac:spMkLst>
        </pc:spChg>
        <pc:spChg chg="add mod">
          <ac:chgData name="Rama Daniele" userId="18d54d72-f054-43b0-808a-c9099d367d65" providerId="ADAL" clId="{B1E846BD-118F-4578-B6FE-BAC925989882}" dt="2023-02-05T18:42:09.547" v="453" actId="1035"/>
          <ac:spMkLst>
            <pc:docMk/>
            <pc:sldMk cId="2492650046" sldId="317"/>
            <ac:spMk id="8" creationId="{E409EBA7-F93F-9983-35FC-C02667641E66}"/>
          </ac:spMkLst>
        </pc:spChg>
        <pc:spChg chg="add mod">
          <ac:chgData name="Rama Daniele" userId="18d54d72-f054-43b0-808a-c9099d367d65" providerId="ADAL" clId="{B1E846BD-118F-4578-B6FE-BAC925989882}" dt="2023-02-05T18:45:33.966" v="466" actId="692"/>
          <ac:spMkLst>
            <pc:docMk/>
            <pc:sldMk cId="2492650046" sldId="317"/>
            <ac:spMk id="9" creationId="{F0C947FF-CDAE-9DBB-D008-AFFBA414B7E2}"/>
          </ac:spMkLst>
        </pc:spChg>
        <pc:spChg chg="add mod">
          <ac:chgData name="Rama Daniele" userId="18d54d72-f054-43b0-808a-c9099d367d65" providerId="ADAL" clId="{B1E846BD-118F-4578-B6FE-BAC925989882}" dt="2023-02-05T19:19:42.994" v="848" actId="255"/>
          <ac:spMkLst>
            <pc:docMk/>
            <pc:sldMk cId="2492650046" sldId="317"/>
            <ac:spMk id="10" creationId="{235D04FB-766D-84D6-2D14-8AEDFA3A1417}"/>
          </ac:spMkLst>
        </pc:spChg>
        <pc:spChg chg="add mod">
          <ac:chgData name="Rama Daniele" userId="18d54d72-f054-43b0-808a-c9099d367d65" providerId="ADAL" clId="{B1E846BD-118F-4578-B6FE-BAC925989882}" dt="2023-02-05T19:04:24.995" v="564" actId="1037"/>
          <ac:spMkLst>
            <pc:docMk/>
            <pc:sldMk cId="2492650046" sldId="317"/>
            <ac:spMk id="12" creationId="{2821808E-E66D-A619-2EBA-65493714312B}"/>
          </ac:spMkLst>
        </pc:spChg>
        <pc:spChg chg="add mod">
          <ac:chgData name="Rama Daniele" userId="18d54d72-f054-43b0-808a-c9099d367d65" providerId="ADAL" clId="{B1E846BD-118F-4578-B6FE-BAC925989882}" dt="2023-02-05T19:19:54.528" v="849" actId="255"/>
          <ac:spMkLst>
            <pc:docMk/>
            <pc:sldMk cId="2492650046" sldId="317"/>
            <ac:spMk id="13" creationId="{F8E0F007-19C2-47ED-7BFD-5752EED0CE6F}"/>
          </ac:spMkLst>
        </pc:spChg>
        <pc:spChg chg="add mod">
          <ac:chgData name="Rama Daniele" userId="18d54d72-f054-43b0-808a-c9099d367d65" providerId="ADAL" clId="{B1E846BD-118F-4578-B6FE-BAC925989882}" dt="2023-02-05T19:07:39.730" v="615" actId="1036"/>
          <ac:spMkLst>
            <pc:docMk/>
            <pc:sldMk cId="2492650046" sldId="317"/>
            <ac:spMk id="14" creationId="{440B1E18-D33A-3986-BC50-FFA9ADD82B8E}"/>
          </ac:spMkLst>
        </pc:spChg>
        <pc:spChg chg="add mod">
          <ac:chgData name="Rama Daniele" userId="18d54d72-f054-43b0-808a-c9099d367d65" providerId="ADAL" clId="{B1E846BD-118F-4578-B6FE-BAC925989882}" dt="2023-02-05T19:20:06.862" v="850" actId="255"/>
          <ac:spMkLst>
            <pc:docMk/>
            <pc:sldMk cId="2492650046" sldId="317"/>
            <ac:spMk id="15" creationId="{240C0E08-5283-0C53-4DC9-319307F364D0}"/>
          </ac:spMkLst>
        </pc:spChg>
        <pc:picChg chg="add del mod">
          <ac:chgData name="Rama Daniele" userId="18d54d72-f054-43b0-808a-c9099d367d65" providerId="ADAL" clId="{B1E846BD-118F-4578-B6FE-BAC925989882}" dt="2023-02-05T18:35:05.668" v="167" actId="478"/>
          <ac:picMkLst>
            <pc:docMk/>
            <pc:sldMk cId="2492650046" sldId="317"/>
            <ac:picMk id="5" creationId="{74F1EE30-4C22-9371-57B8-3A31A88C4847}"/>
          </ac:picMkLst>
        </pc:picChg>
        <pc:picChg chg="add mod">
          <ac:chgData name="Rama Daniele" userId="18d54d72-f054-43b0-808a-c9099d367d65" providerId="ADAL" clId="{B1E846BD-118F-4578-B6FE-BAC925989882}" dt="2023-02-06T13:19:00.534" v="2132" actId="14100"/>
          <ac:picMkLst>
            <pc:docMk/>
            <pc:sldMk cId="2492650046" sldId="317"/>
            <ac:picMk id="7" creationId="{99831473-09AB-5636-C1D1-986489EEFDA3}"/>
          </ac:picMkLst>
        </pc:picChg>
        <pc:picChg chg="add del mod">
          <ac:chgData name="Rama Daniele" userId="18d54d72-f054-43b0-808a-c9099d367d65" providerId="ADAL" clId="{B1E846BD-118F-4578-B6FE-BAC925989882}" dt="2023-02-05T19:04:08.337" v="492" actId="478"/>
          <ac:picMkLst>
            <pc:docMk/>
            <pc:sldMk cId="2492650046" sldId="317"/>
            <ac:picMk id="11" creationId="{588C2024-9047-4CB7-6F29-23C1CE062ACF}"/>
          </ac:picMkLst>
        </pc:picChg>
      </pc:sldChg>
      <pc:sldChg chg="modSp add del mod">
        <pc:chgData name="Rama Daniele" userId="18d54d72-f054-43b0-808a-c9099d367d65" providerId="ADAL" clId="{B1E846BD-118F-4578-B6FE-BAC925989882}" dt="2023-02-06T13:18:40.097" v="2130" actId="47"/>
        <pc:sldMkLst>
          <pc:docMk/>
          <pc:sldMk cId="3758149451" sldId="318"/>
        </pc:sldMkLst>
        <pc:spChg chg="mod">
          <ac:chgData name="Rama Daniele" userId="18d54d72-f054-43b0-808a-c9099d367d65" providerId="ADAL" clId="{B1E846BD-118F-4578-B6FE-BAC925989882}" dt="2023-02-05T23:38:41.835" v="1217" actId="20577"/>
          <ac:spMkLst>
            <pc:docMk/>
            <pc:sldMk cId="3758149451" sldId="318"/>
            <ac:spMk id="2" creationId="{00000000-0000-0000-0000-000000000000}"/>
          </ac:spMkLst>
        </pc:spChg>
        <pc:spChg chg="mod">
          <ac:chgData name="Rama Daniele" userId="18d54d72-f054-43b0-808a-c9099d367d65" providerId="ADAL" clId="{B1E846BD-118F-4578-B6FE-BAC925989882}" dt="2023-02-05T23:42:18.373" v="1341" actId="20577"/>
          <ac:spMkLst>
            <pc:docMk/>
            <pc:sldMk cId="3758149451" sldId="318"/>
            <ac:spMk id="3" creationId="{00000000-0000-0000-0000-000000000000}"/>
          </ac:spMkLst>
        </pc:spChg>
      </pc:sldChg>
      <pc:sldChg chg="addSp delSp modSp add mod modTransition">
        <pc:chgData name="Rama Daniele" userId="18d54d72-f054-43b0-808a-c9099d367d65" providerId="ADAL" clId="{B1E846BD-118F-4578-B6FE-BAC925989882}" dt="2023-02-06T21:37:20.107" v="5849"/>
        <pc:sldMkLst>
          <pc:docMk/>
          <pc:sldMk cId="4076728395" sldId="319"/>
        </pc:sldMkLst>
        <pc:spChg chg="mod">
          <ac:chgData name="Rama Daniele" userId="18d54d72-f054-43b0-808a-c9099d367d65" providerId="ADAL" clId="{B1E846BD-118F-4578-B6FE-BAC925989882}" dt="2023-02-06T16:43:34.923" v="2971" actId="20577"/>
          <ac:spMkLst>
            <pc:docMk/>
            <pc:sldMk cId="4076728395" sldId="319"/>
            <ac:spMk id="2" creationId="{00000000-0000-0000-0000-000000000000}"/>
          </ac:spMkLst>
        </pc:spChg>
        <pc:spChg chg="add del mod">
          <ac:chgData name="Rama Daniele" userId="18d54d72-f054-43b0-808a-c9099d367d65" providerId="ADAL" clId="{B1E846BD-118F-4578-B6FE-BAC925989882}" dt="2023-02-06T19:21:46.097" v="3935" actId="20577"/>
          <ac:spMkLst>
            <pc:docMk/>
            <pc:sldMk cId="4076728395" sldId="319"/>
            <ac:spMk id="3" creationId="{00000000-0000-0000-0000-000000000000}"/>
          </ac:spMkLst>
        </pc:spChg>
        <pc:spChg chg="add del mod">
          <ac:chgData name="Rama Daniele" userId="18d54d72-f054-43b0-808a-c9099d367d65" providerId="ADAL" clId="{B1E846BD-118F-4578-B6FE-BAC925989882}" dt="2023-02-06T14:15:22.263" v="2356"/>
          <ac:spMkLst>
            <pc:docMk/>
            <pc:sldMk cId="4076728395" sldId="319"/>
            <ac:spMk id="6" creationId="{B57C7710-69FE-6132-1C29-3D7AD2200151}"/>
          </ac:spMkLst>
        </pc:spChg>
        <pc:spChg chg="add mod">
          <ac:chgData name="Rama Daniele" userId="18d54d72-f054-43b0-808a-c9099d367d65" providerId="ADAL" clId="{B1E846BD-118F-4578-B6FE-BAC925989882}" dt="2023-02-06T14:15:34.222" v="2366" actId="20577"/>
          <ac:spMkLst>
            <pc:docMk/>
            <pc:sldMk cId="4076728395" sldId="319"/>
            <ac:spMk id="7" creationId="{7585642C-25BA-90A2-B86C-ABEA655CEB9F}"/>
          </ac:spMkLst>
        </pc:spChg>
        <pc:picChg chg="add mod">
          <ac:chgData name="Rama Daniele" userId="18d54d72-f054-43b0-808a-c9099d367d65" providerId="ADAL" clId="{B1E846BD-118F-4578-B6FE-BAC925989882}" dt="2023-02-06T13:19:08.628" v="2133" actId="14100"/>
          <ac:picMkLst>
            <pc:docMk/>
            <pc:sldMk cId="4076728395" sldId="319"/>
            <ac:picMk id="5" creationId="{8B512B39-C2C2-179A-89E6-ECC9FAA4639E}"/>
          </ac:picMkLst>
        </pc:picChg>
      </pc:sldChg>
      <pc:sldChg chg="addSp delSp modSp add mod ord modTransition">
        <pc:chgData name="Rama Daniele" userId="18d54d72-f054-43b0-808a-c9099d367d65" providerId="ADAL" clId="{B1E846BD-118F-4578-B6FE-BAC925989882}" dt="2023-02-06T21:37:20.107" v="5849"/>
        <pc:sldMkLst>
          <pc:docMk/>
          <pc:sldMk cId="1790575344" sldId="320"/>
        </pc:sldMkLst>
        <pc:spChg chg="mod">
          <ac:chgData name="Rama Daniele" userId="18d54d72-f054-43b0-808a-c9099d367d65" providerId="ADAL" clId="{B1E846BD-118F-4578-B6FE-BAC925989882}" dt="2023-02-06T16:42:05.490" v="2961" actId="255"/>
          <ac:spMkLst>
            <pc:docMk/>
            <pc:sldMk cId="1790575344" sldId="320"/>
            <ac:spMk id="2" creationId="{00000000-0000-0000-0000-000000000000}"/>
          </ac:spMkLst>
        </pc:spChg>
        <pc:spChg chg="mod">
          <ac:chgData name="Rama Daniele" userId="18d54d72-f054-43b0-808a-c9099d367d65" providerId="ADAL" clId="{B1E846BD-118F-4578-B6FE-BAC925989882}" dt="2023-02-06T19:20:51.892" v="3816" actId="20577"/>
          <ac:spMkLst>
            <pc:docMk/>
            <pc:sldMk cId="1790575344" sldId="320"/>
            <ac:spMk id="3" creationId="{00000000-0000-0000-0000-000000000000}"/>
          </ac:spMkLst>
        </pc:spChg>
        <pc:spChg chg="add mod">
          <ac:chgData name="Rama Daniele" userId="18d54d72-f054-43b0-808a-c9099d367d65" providerId="ADAL" clId="{B1E846BD-118F-4578-B6FE-BAC925989882}" dt="2023-02-06T14:15:42.794" v="2367"/>
          <ac:spMkLst>
            <pc:docMk/>
            <pc:sldMk cId="1790575344" sldId="320"/>
            <ac:spMk id="6" creationId="{E9CA00D9-BB73-58CF-4251-135E2BB2E030}"/>
          </ac:spMkLst>
        </pc:spChg>
        <pc:picChg chg="add del mod">
          <ac:chgData name="Rama Daniele" userId="18d54d72-f054-43b0-808a-c9099d367d65" providerId="ADAL" clId="{B1E846BD-118F-4578-B6FE-BAC925989882}" dt="2023-02-06T13:17:17.926" v="2121" actId="478"/>
          <ac:picMkLst>
            <pc:docMk/>
            <pc:sldMk cId="1790575344" sldId="320"/>
            <ac:picMk id="4" creationId="{267FC1E8-7D78-E4B5-AB69-77180014F73E}"/>
          </ac:picMkLst>
        </pc:picChg>
        <pc:picChg chg="add mod">
          <ac:chgData name="Rama Daniele" userId="18d54d72-f054-43b0-808a-c9099d367d65" providerId="ADAL" clId="{B1E846BD-118F-4578-B6FE-BAC925989882}" dt="2023-02-06T13:19:16.550" v="2134" actId="14100"/>
          <ac:picMkLst>
            <pc:docMk/>
            <pc:sldMk cId="1790575344" sldId="320"/>
            <ac:picMk id="5" creationId="{A9D0FB24-0BA7-E937-3C34-DFEFC1AEDE49}"/>
          </ac:picMkLst>
        </pc:picChg>
      </pc:sldChg>
      <pc:sldChg chg="addSp delSp modSp add mod ord modTransition modAnim">
        <pc:chgData name="Rama Daniele" userId="18d54d72-f054-43b0-808a-c9099d367d65" providerId="ADAL" clId="{B1E846BD-118F-4578-B6FE-BAC925989882}" dt="2023-02-06T21:37:20.107" v="5849"/>
        <pc:sldMkLst>
          <pc:docMk/>
          <pc:sldMk cId="3119140161" sldId="321"/>
        </pc:sldMkLst>
        <pc:spChg chg="mod">
          <ac:chgData name="Rama Daniele" userId="18d54d72-f054-43b0-808a-c9099d367d65" providerId="ADAL" clId="{B1E846BD-118F-4578-B6FE-BAC925989882}" dt="2023-02-06T16:42:47.451" v="2966" actId="255"/>
          <ac:spMkLst>
            <pc:docMk/>
            <pc:sldMk cId="3119140161" sldId="321"/>
            <ac:spMk id="2" creationId="{00000000-0000-0000-0000-000000000000}"/>
          </ac:spMkLst>
        </pc:spChg>
        <pc:spChg chg="mod">
          <ac:chgData name="Rama Daniele" userId="18d54d72-f054-43b0-808a-c9099d367d65" providerId="ADAL" clId="{B1E846BD-118F-4578-B6FE-BAC925989882}" dt="2023-02-06T19:16:12.636" v="3547" actId="14100"/>
          <ac:spMkLst>
            <pc:docMk/>
            <pc:sldMk cId="3119140161" sldId="321"/>
            <ac:spMk id="3" creationId="{00000000-0000-0000-0000-000000000000}"/>
          </ac:spMkLst>
        </pc:spChg>
        <pc:spChg chg="add mod">
          <ac:chgData name="Rama Daniele" userId="18d54d72-f054-43b0-808a-c9099d367d65" providerId="ADAL" clId="{B1E846BD-118F-4578-B6FE-BAC925989882}" dt="2023-02-06T14:14:00.328" v="2331" actId="20577"/>
          <ac:spMkLst>
            <pc:docMk/>
            <pc:sldMk cId="3119140161" sldId="321"/>
            <ac:spMk id="35" creationId="{3FD7A2BE-2580-EF62-7076-F7D38619EEA4}"/>
          </ac:spMkLst>
        </pc:spChg>
        <pc:picChg chg="add del mod">
          <ac:chgData name="Rama Daniele" userId="18d54d72-f054-43b0-808a-c9099d367d65" providerId="ADAL" clId="{B1E846BD-118F-4578-B6FE-BAC925989882}" dt="2023-02-06T14:25:06.201" v="2369" actId="478"/>
          <ac:picMkLst>
            <pc:docMk/>
            <pc:sldMk cId="3119140161" sldId="321"/>
            <ac:picMk id="4" creationId="{AEC9FFF6-269A-8CE9-17C8-9CEBB2477F5D}"/>
          </ac:picMkLst>
        </pc:picChg>
        <pc:picChg chg="add del mod ord">
          <ac:chgData name="Rama Daniele" userId="18d54d72-f054-43b0-808a-c9099d367d65" providerId="ADAL" clId="{B1E846BD-118F-4578-B6FE-BAC925989882}" dt="2023-02-06T15:36:32.166" v="2825" actId="478"/>
          <ac:picMkLst>
            <pc:docMk/>
            <pc:sldMk cId="3119140161" sldId="321"/>
            <ac:picMk id="39" creationId="{1E0131EE-022A-C1D9-3FEE-27F3CBD0B2C3}"/>
          </ac:picMkLst>
        </pc:picChg>
        <pc:picChg chg="add mod ord">
          <ac:chgData name="Rama Daniele" userId="18d54d72-f054-43b0-808a-c9099d367d65" providerId="ADAL" clId="{B1E846BD-118F-4578-B6FE-BAC925989882}" dt="2023-02-06T15:37:45.780" v="2833" actId="14100"/>
          <ac:picMkLst>
            <pc:docMk/>
            <pc:sldMk cId="3119140161" sldId="321"/>
            <ac:picMk id="44" creationId="{2AF87AEE-6CCE-A7C9-4E12-21A8B227EDC6}"/>
          </ac:picMkLst>
        </pc:picChg>
        <pc:cxnChg chg="add mod">
          <ac:chgData name="Rama Daniele" userId="18d54d72-f054-43b0-808a-c9099d367d65" providerId="ADAL" clId="{B1E846BD-118F-4578-B6FE-BAC925989882}" dt="2023-02-06T14:27:43.957" v="2404" actId="1035"/>
          <ac:cxnSpMkLst>
            <pc:docMk/>
            <pc:sldMk cId="3119140161" sldId="321"/>
            <ac:cxnSpMk id="6" creationId="{E20F2106-A91E-E8C4-B2BC-6065EEB66828}"/>
          </ac:cxnSpMkLst>
        </pc:cxnChg>
        <pc:cxnChg chg="add mod">
          <ac:chgData name="Rama Daniele" userId="18d54d72-f054-43b0-808a-c9099d367d65" providerId="ADAL" clId="{B1E846BD-118F-4578-B6FE-BAC925989882}" dt="2023-02-06T14:27:55.150" v="2420" actId="14100"/>
          <ac:cxnSpMkLst>
            <pc:docMk/>
            <pc:sldMk cId="3119140161" sldId="321"/>
            <ac:cxnSpMk id="7" creationId="{EDDECE5F-0465-54B1-E208-B2E407A62B57}"/>
          </ac:cxnSpMkLst>
        </pc:cxnChg>
        <pc:cxnChg chg="add mod">
          <ac:chgData name="Rama Daniele" userId="18d54d72-f054-43b0-808a-c9099d367d65" providerId="ADAL" clId="{B1E846BD-118F-4578-B6FE-BAC925989882}" dt="2023-02-06T14:28:07.172" v="2464" actId="1036"/>
          <ac:cxnSpMkLst>
            <pc:docMk/>
            <pc:sldMk cId="3119140161" sldId="321"/>
            <ac:cxnSpMk id="9" creationId="{21F5298D-47D0-FB8A-3652-6DDE985CA83B}"/>
          </ac:cxnSpMkLst>
        </pc:cxnChg>
        <pc:cxnChg chg="add mod">
          <ac:chgData name="Rama Daniele" userId="18d54d72-f054-43b0-808a-c9099d367d65" providerId="ADAL" clId="{B1E846BD-118F-4578-B6FE-BAC925989882}" dt="2023-02-06T19:27:40.433" v="4337" actId="1035"/>
          <ac:cxnSpMkLst>
            <pc:docMk/>
            <pc:sldMk cId="3119140161" sldId="321"/>
            <ac:cxnSpMk id="11" creationId="{8644AB5F-6A31-1920-2DA5-7FB7DF24C651}"/>
          </ac:cxnSpMkLst>
        </pc:cxnChg>
        <pc:cxnChg chg="add mod">
          <ac:chgData name="Rama Daniele" userId="18d54d72-f054-43b0-808a-c9099d367d65" providerId="ADAL" clId="{B1E846BD-118F-4578-B6FE-BAC925989882}" dt="2023-02-06T14:28:23.668" v="2511" actId="1035"/>
          <ac:cxnSpMkLst>
            <pc:docMk/>
            <pc:sldMk cId="3119140161" sldId="321"/>
            <ac:cxnSpMk id="15" creationId="{EB486FB6-E4E1-B6D1-792D-6F7B40ABE95D}"/>
          </ac:cxnSpMkLst>
        </pc:cxnChg>
        <pc:cxnChg chg="add mod">
          <ac:chgData name="Rama Daniele" userId="18d54d72-f054-43b0-808a-c9099d367d65" providerId="ADAL" clId="{B1E846BD-118F-4578-B6FE-BAC925989882}" dt="2023-02-06T14:28:14.217" v="2478" actId="1035"/>
          <ac:cxnSpMkLst>
            <pc:docMk/>
            <pc:sldMk cId="3119140161" sldId="321"/>
            <ac:cxnSpMk id="16" creationId="{516500EF-D5D4-5DA3-E727-68A7FD3C17B8}"/>
          </ac:cxnSpMkLst>
        </pc:cxnChg>
        <pc:cxnChg chg="add mod">
          <ac:chgData name="Rama Daniele" userId="18d54d72-f054-43b0-808a-c9099d367d65" providerId="ADAL" clId="{B1E846BD-118F-4578-B6FE-BAC925989882}" dt="2023-02-06T14:28:40.473" v="2554" actId="14100"/>
          <ac:cxnSpMkLst>
            <pc:docMk/>
            <pc:sldMk cId="3119140161" sldId="321"/>
            <ac:cxnSpMk id="21" creationId="{1ED12B4E-930C-B007-F92E-CCC7AC8B4CDF}"/>
          </ac:cxnSpMkLst>
        </pc:cxnChg>
        <pc:cxnChg chg="add mod">
          <ac:chgData name="Rama Daniele" userId="18d54d72-f054-43b0-808a-c9099d367d65" providerId="ADAL" clId="{B1E846BD-118F-4578-B6FE-BAC925989882}" dt="2023-02-06T14:28:55.069" v="2571" actId="14100"/>
          <ac:cxnSpMkLst>
            <pc:docMk/>
            <pc:sldMk cId="3119140161" sldId="321"/>
            <ac:cxnSpMk id="22" creationId="{146C92AE-9C2D-67EB-1470-EBAD7D851B14}"/>
          </ac:cxnSpMkLst>
        </pc:cxnChg>
        <pc:cxnChg chg="add mod">
          <ac:chgData name="Rama Daniele" userId="18d54d72-f054-43b0-808a-c9099d367d65" providerId="ADAL" clId="{B1E846BD-118F-4578-B6FE-BAC925989882}" dt="2023-02-06T14:29:34.139" v="2661" actId="1035"/>
          <ac:cxnSpMkLst>
            <pc:docMk/>
            <pc:sldMk cId="3119140161" sldId="321"/>
            <ac:cxnSpMk id="26" creationId="{A4812E33-C2C7-4467-BAA6-EA5B509214D0}"/>
          </ac:cxnSpMkLst>
        </pc:cxnChg>
        <pc:cxnChg chg="add mod">
          <ac:chgData name="Rama Daniele" userId="18d54d72-f054-43b0-808a-c9099d367d65" providerId="ADAL" clId="{B1E846BD-118F-4578-B6FE-BAC925989882}" dt="2023-02-06T14:29:06.030" v="2604" actId="1035"/>
          <ac:cxnSpMkLst>
            <pc:docMk/>
            <pc:sldMk cId="3119140161" sldId="321"/>
            <ac:cxnSpMk id="27" creationId="{A990BC00-2934-2CF1-CE6D-6760B604BA84}"/>
          </ac:cxnSpMkLst>
        </pc:cxnChg>
      </pc:sldChg>
      <pc:sldChg chg="addSp delSp modSp add mod ord modTransition modAnim">
        <pc:chgData name="Rama Daniele" userId="18d54d72-f054-43b0-808a-c9099d367d65" providerId="ADAL" clId="{B1E846BD-118F-4578-B6FE-BAC925989882}" dt="2023-02-06T21:54:37.077" v="5933"/>
        <pc:sldMkLst>
          <pc:docMk/>
          <pc:sldMk cId="1076230708" sldId="322"/>
        </pc:sldMkLst>
        <pc:spChg chg="mod">
          <ac:chgData name="Rama Daniele" userId="18d54d72-f054-43b0-808a-c9099d367d65" providerId="ADAL" clId="{B1E846BD-118F-4578-B6FE-BAC925989882}" dt="2023-02-06T16:42:33.822" v="2965" actId="20577"/>
          <ac:spMkLst>
            <pc:docMk/>
            <pc:sldMk cId="1076230708" sldId="322"/>
            <ac:spMk id="2" creationId="{00000000-0000-0000-0000-000000000000}"/>
          </ac:spMkLst>
        </pc:spChg>
        <pc:spChg chg="mod">
          <ac:chgData name="Rama Daniele" userId="18d54d72-f054-43b0-808a-c9099d367d65" providerId="ADAL" clId="{B1E846BD-118F-4578-B6FE-BAC925989882}" dt="2023-02-06T19:16:20.441" v="3548" actId="255"/>
          <ac:spMkLst>
            <pc:docMk/>
            <pc:sldMk cId="1076230708" sldId="322"/>
            <ac:spMk id="3" creationId="{00000000-0000-0000-0000-000000000000}"/>
          </ac:spMkLst>
        </pc:spChg>
        <pc:spChg chg="add mod">
          <ac:chgData name="Rama Daniele" userId="18d54d72-f054-43b0-808a-c9099d367d65" providerId="ADAL" clId="{B1E846BD-118F-4578-B6FE-BAC925989882}" dt="2023-02-06T14:34:08.177" v="2792" actId="1035"/>
          <ac:spMkLst>
            <pc:docMk/>
            <pc:sldMk cId="1076230708" sldId="322"/>
            <ac:spMk id="12" creationId="{81972F77-05EF-8FB9-4AF6-B40FF6226A4D}"/>
          </ac:spMkLst>
        </pc:spChg>
        <pc:spChg chg="add mod">
          <ac:chgData name="Rama Daniele" userId="18d54d72-f054-43b0-808a-c9099d367d65" providerId="ADAL" clId="{B1E846BD-118F-4578-B6FE-BAC925989882}" dt="2023-02-06T14:33:53.656" v="2779" actId="1037"/>
          <ac:spMkLst>
            <pc:docMk/>
            <pc:sldMk cId="1076230708" sldId="322"/>
            <ac:spMk id="13" creationId="{06FC13E2-3A8A-0A15-E00C-FA04992DED01}"/>
          </ac:spMkLst>
        </pc:spChg>
        <pc:spChg chg="add mod">
          <ac:chgData name="Rama Daniele" userId="18d54d72-f054-43b0-808a-c9099d367d65" providerId="ADAL" clId="{B1E846BD-118F-4578-B6FE-BAC925989882}" dt="2023-02-06T14:33:34.911" v="2762" actId="1035"/>
          <ac:spMkLst>
            <pc:docMk/>
            <pc:sldMk cId="1076230708" sldId="322"/>
            <ac:spMk id="14" creationId="{B57D6F09-BFE4-C6CB-C2E7-BD5CE6BAE48E}"/>
          </ac:spMkLst>
        </pc:spChg>
        <pc:spChg chg="add mod">
          <ac:chgData name="Rama Daniele" userId="18d54d72-f054-43b0-808a-c9099d367d65" providerId="ADAL" clId="{B1E846BD-118F-4578-B6FE-BAC925989882}" dt="2023-02-06T14:14:10.140" v="2332"/>
          <ac:spMkLst>
            <pc:docMk/>
            <pc:sldMk cId="1076230708" sldId="322"/>
            <ac:spMk id="15" creationId="{1C30B1B2-3ED7-238C-CFC8-408FF837B6E3}"/>
          </ac:spMkLst>
        </pc:spChg>
        <pc:graphicFrameChg chg="add del mod">
          <ac:chgData name="Rama Daniele" userId="18d54d72-f054-43b0-808a-c9099d367d65" providerId="ADAL" clId="{B1E846BD-118F-4578-B6FE-BAC925989882}" dt="2023-02-06T13:00:05.845" v="2016" actId="478"/>
          <ac:graphicFrameMkLst>
            <pc:docMk/>
            <pc:sldMk cId="1076230708" sldId="322"/>
            <ac:graphicFrameMk id="4" creationId="{F1BA3896-74C0-3900-2B2E-28A3802ECC14}"/>
          </ac:graphicFrameMkLst>
        </pc:graphicFrameChg>
        <pc:picChg chg="add del mod">
          <ac:chgData name="Rama Daniele" userId="18d54d72-f054-43b0-808a-c9099d367d65" providerId="ADAL" clId="{B1E846BD-118F-4578-B6FE-BAC925989882}" dt="2023-02-06T14:32:10.987" v="2662" actId="478"/>
          <ac:picMkLst>
            <pc:docMk/>
            <pc:sldMk cId="1076230708" sldId="322"/>
            <ac:picMk id="5" creationId="{26DE9223-F3E0-7388-D6B9-A2025776419B}"/>
          </ac:picMkLst>
        </pc:picChg>
        <pc:picChg chg="add mod ord">
          <ac:chgData name="Rama Daniele" userId="18d54d72-f054-43b0-808a-c9099d367d65" providerId="ADAL" clId="{B1E846BD-118F-4578-B6FE-BAC925989882}" dt="2023-02-06T15:37:02.384" v="2830" actId="167"/>
          <ac:picMkLst>
            <pc:docMk/>
            <pc:sldMk cId="1076230708" sldId="322"/>
            <ac:picMk id="16" creationId="{B2CD47C5-2D1A-0FA9-1D4C-9EC1796683D6}"/>
          </ac:picMkLst>
        </pc:picChg>
        <pc:cxnChg chg="add mod">
          <ac:chgData name="Rama Daniele" userId="18d54d72-f054-43b0-808a-c9099d367d65" providerId="ADAL" clId="{B1E846BD-118F-4578-B6FE-BAC925989882}" dt="2023-02-06T21:53:16.365" v="5930" actId="1038"/>
          <ac:cxnSpMkLst>
            <pc:docMk/>
            <pc:sldMk cId="1076230708" sldId="322"/>
            <ac:cxnSpMk id="7" creationId="{C3E8B554-A0CD-A052-C928-F4A73AF0C456}"/>
          </ac:cxnSpMkLst>
        </pc:cxnChg>
        <pc:cxnChg chg="add mod">
          <ac:chgData name="Rama Daniele" userId="18d54d72-f054-43b0-808a-c9099d367d65" providerId="ADAL" clId="{B1E846BD-118F-4578-B6FE-BAC925989882}" dt="2023-02-06T14:33:16.135" v="2734" actId="1038"/>
          <ac:cxnSpMkLst>
            <pc:docMk/>
            <pc:sldMk cId="1076230708" sldId="322"/>
            <ac:cxnSpMk id="8" creationId="{7662DD90-0969-C16A-C0F1-C47874926D38}"/>
          </ac:cxnSpMkLst>
        </pc:cxnChg>
        <pc:cxnChg chg="add mod">
          <ac:chgData name="Rama Daniele" userId="18d54d72-f054-43b0-808a-c9099d367d65" providerId="ADAL" clId="{B1E846BD-118F-4578-B6FE-BAC925989882}" dt="2023-02-06T14:34:56.147" v="2793" actId="14100"/>
          <ac:cxnSpMkLst>
            <pc:docMk/>
            <pc:sldMk cId="1076230708" sldId="322"/>
            <ac:cxnSpMk id="10" creationId="{3D6706D7-C22C-6D0C-CF6A-EC7BB0ECE26C}"/>
          </ac:cxnSpMkLst>
        </pc:cxnChg>
      </pc:sldChg>
      <pc:sldChg chg="addSp modSp add mod ord modTransition">
        <pc:chgData name="Rama Daniele" userId="18d54d72-f054-43b0-808a-c9099d367d65" providerId="ADAL" clId="{B1E846BD-118F-4578-B6FE-BAC925989882}" dt="2023-02-06T21:37:20.107" v="5849"/>
        <pc:sldMkLst>
          <pc:docMk/>
          <pc:sldMk cId="4189081919" sldId="323"/>
        </pc:sldMkLst>
        <pc:spChg chg="mod">
          <ac:chgData name="Rama Daniele" userId="18d54d72-f054-43b0-808a-c9099d367d65" providerId="ADAL" clId="{B1E846BD-118F-4578-B6FE-BAC925989882}" dt="2023-02-06T16:41:33.495" v="2958" actId="255"/>
          <ac:spMkLst>
            <pc:docMk/>
            <pc:sldMk cId="4189081919" sldId="323"/>
            <ac:spMk id="2" creationId="{00000000-0000-0000-0000-000000000000}"/>
          </ac:spMkLst>
        </pc:spChg>
        <pc:spChg chg="mod">
          <ac:chgData name="Rama Daniele" userId="18d54d72-f054-43b0-808a-c9099d367d65" providerId="ADAL" clId="{B1E846BD-118F-4578-B6FE-BAC925989882}" dt="2023-02-06T19:19:07.824" v="3639" actId="20577"/>
          <ac:spMkLst>
            <pc:docMk/>
            <pc:sldMk cId="4189081919" sldId="323"/>
            <ac:spMk id="3" creationId="{00000000-0000-0000-0000-000000000000}"/>
          </ac:spMkLst>
        </pc:spChg>
        <pc:spChg chg="add mod">
          <ac:chgData name="Rama Daniele" userId="18d54d72-f054-43b0-808a-c9099d367d65" providerId="ADAL" clId="{B1E846BD-118F-4578-B6FE-BAC925989882}" dt="2023-02-06T14:15:52.155" v="2368"/>
          <ac:spMkLst>
            <pc:docMk/>
            <pc:sldMk cId="4189081919" sldId="323"/>
            <ac:spMk id="5" creationId="{46247E20-C293-70A2-CDF6-FFA0C152AF25}"/>
          </ac:spMkLst>
        </pc:spChg>
        <pc:picChg chg="add mod">
          <ac:chgData name="Rama Daniele" userId="18d54d72-f054-43b0-808a-c9099d367d65" providerId="ADAL" clId="{B1E846BD-118F-4578-B6FE-BAC925989882}" dt="2023-02-06T14:07:37.291" v="2242" actId="14100"/>
          <ac:picMkLst>
            <pc:docMk/>
            <pc:sldMk cId="4189081919" sldId="323"/>
            <ac:picMk id="4" creationId="{A44ED81A-48E4-FA77-EC3E-BA33BD93693B}"/>
          </ac:picMkLst>
        </pc:picChg>
      </pc:sldChg>
      <pc:sldChg chg="addSp modSp add mod modTransition">
        <pc:chgData name="Rama Daniele" userId="18d54d72-f054-43b0-808a-c9099d367d65" providerId="ADAL" clId="{B1E846BD-118F-4578-B6FE-BAC925989882}" dt="2023-02-06T21:37:20.107" v="5849"/>
        <pc:sldMkLst>
          <pc:docMk/>
          <pc:sldMk cId="1188626425" sldId="324"/>
        </pc:sldMkLst>
        <pc:spChg chg="mod">
          <ac:chgData name="Rama Daniele" userId="18d54d72-f054-43b0-808a-c9099d367d65" providerId="ADAL" clId="{B1E846BD-118F-4578-B6FE-BAC925989882}" dt="2023-02-06T16:44:01.595" v="2974" actId="27636"/>
          <ac:spMkLst>
            <pc:docMk/>
            <pc:sldMk cId="1188626425" sldId="324"/>
            <ac:spMk id="2" creationId="{00000000-0000-0000-0000-000000000000}"/>
          </ac:spMkLst>
        </pc:spChg>
        <pc:spChg chg="mod">
          <ac:chgData name="Rama Daniele" userId="18d54d72-f054-43b0-808a-c9099d367d65" providerId="ADAL" clId="{B1E846BD-118F-4578-B6FE-BAC925989882}" dt="2023-02-06T19:24:12.785" v="4148" actId="313"/>
          <ac:spMkLst>
            <pc:docMk/>
            <pc:sldMk cId="1188626425" sldId="324"/>
            <ac:spMk id="3" creationId="{00000000-0000-0000-0000-000000000000}"/>
          </ac:spMkLst>
        </pc:spChg>
        <pc:spChg chg="add mod">
          <ac:chgData name="Rama Daniele" userId="18d54d72-f054-43b0-808a-c9099d367d65" providerId="ADAL" clId="{B1E846BD-118F-4578-B6FE-BAC925989882}" dt="2023-02-06T15:17:10.738" v="2820"/>
          <ac:spMkLst>
            <pc:docMk/>
            <pc:sldMk cId="1188626425" sldId="324"/>
            <ac:spMk id="5" creationId="{A0A365CF-9F8A-F359-7BA9-2F50E49B42FC}"/>
          </ac:spMkLst>
        </pc:spChg>
        <pc:picChg chg="add mod">
          <ac:chgData name="Rama Daniele" userId="18d54d72-f054-43b0-808a-c9099d367d65" providerId="ADAL" clId="{B1E846BD-118F-4578-B6FE-BAC925989882}" dt="2023-02-06T15:17:28.799" v="2823" actId="14100"/>
          <ac:picMkLst>
            <pc:docMk/>
            <pc:sldMk cId="1188626425" sldId="324"/>
            <ac:picMk id="4" creationId="{4BC1430F-1E25-49FA-6B81-C8F64FDFABB2}"/>
          </ac:picMkLst>
        </pc:picChg>
      </pc:sldChg>
      <pc:sldChg chg="addSp modSp add mod modTransition modAnim">
        <pc:chgData name="Rama Daniele" userId="18d54d72-f054-43b0-808a-c9099d367d65" providerId="ADAL" clId="{B1E846BD-118F-4578-B6FE-BAC925989882}" dt="2023-02-06T21:37:20.107" v="5849"/>
        <pc:sldMkLst>
          <pc:docMk/>
          <pc:sldMk cId="2469862954" sldId="325"/>
        </pc:sldMkLst>
        <pc:spChg chg="mod">
          <ac:chgData name="Rama Daniele" userId="18d54d72-f054-43b0-808a-c9099d367d65" providerId="ADAL" clId="{B1E846BD-118F-4578-B6FE-BAC925989882}" dt="2023-02-06T16:44:24.008" v="2977" actId="27636"/>
          <ac:spMkLst>
            <pc:docMk/>
            <pc:sldMk cId="2469862954" sldId="325"/>
            <ac:spMk id="2" creationId="{00000000-0000-0000-0000-000000000000}"/>
          </ac:spMkLst>
        </pc:spChg>
        <pc:spChg chg="mod">
          <ac:chgData name="Rama Daniele" userId="18d54d72-f054-43b0-808a-c9099d367d65" providerId="ADAL" clId="{B1E846BD-118F-4578-B6FE-BAC925989882}" dt="2023-02-06T19:26:58.729" v="4330" actId="255"/>
          <ac:spMkLst>
            <pc:docMk/>
            <pc:sldMk cId="2469862954" sldId="325"/>
            <ac:spMk id="3" creationId="{00000000-0000-0000-0000-000000000000}"/>
          </ac:spMkLst>
        </pc:spChg>
        <pc:spChg chg="add mod">
          <ac:chgData name="Rama Daniele" userId="18d54d72-f054-43b0-808a-c9099d367d65" providerId="ADAL" clId="{B1E846BD-118F-4578-B6FE-BAC925989882}" dt="2023-02-06T15:47:42.060" v="2850"/>
          <ac:spMkLst>
            <pc:docMk/>
            <pc:sldMk cId="2469862954" sldId="325"/>
            <ac:spMk id="5" creationId="{71A6CC57-1F4C-E42A-535B-E25DD4AB316C}"/>
          </ac:spMkLst>
        </pc:spChg>
        <pc:picChg chg="add mod">
          <ac:chgData name="Rama Daniele" userId="18d54d72-f054-43b0-808a-c9099d367d65" providerId="ADAL" clId="{B1E846BD-118F-4578-B6FE-BAC925989882}" dt="2023-02-06T19:25:59.431" v="4159" actId="1076"/>
          <ac:picMkLst>
            <pc:docMk/>
            <pc:sldMk cId="2469862954" sldId="325"/>
            <ac:picMk id="4" creationId="{3DFBFFA8-7DAE-776D-5545-B7ACB849736C}"/>
          </ac:picMkLst>
        </pc:picChg>
        <pc:cxnChg chg="add mod">
          <ac:chgData name="Rama Daniele" userId="18d54d72-f054-43b0-808a-c9099d367d65" providerId="ADAL" clId="{B1E846BD-118F-4578-B6FE-BAC925989882}" dt="2023-02-06T19:25:25.187" v="4153" actId="14100"/>
          <ac:cxnSpMkLst>
            <pc:docMk/>
            <pc:sldMk cId="2469862954" sldId="325"/>
            <ac:cxnSpMk id="6" creationId="{2F347E96-C038-42B3-6636-529C9084FFDC}"/>
          </ac:cxnSpMkLst>
        </pc:cxnChg>
        <pc:cxnChg chg="add mod">
          <ac:chgData name="Rama Daniele" userId="18d54d72-f054-43b0-808a-c9099d367d65" providerId="ADAL" clId="{B1E846BD-118F-4578-B6FE-BAC925989882}" dt="2023-02-06T19:25:25.187" v="4153" actId="14100"/>
          <ac:cxnSpMkLst>
            <pc:docMk/>
            <pc:sldMk cId="2469862954" sldId="325"/>
            <ac:cxnSpMk id="7" creationId="{41D76239-AA9A-649A-4A5C-A84DBED90EC9}"/>
          </ac:cxnSpMkLst>
        </pc:cxnChg>
        <pc:cxnChg chg="add mod">
          <ac:chgData name="Rama Daniele" userId="18d54d72-f054-43b0-808a-c9099d367d65" providerId="ADAL" clId="{B1E846BD-118F-4578-B6FE-BAC925989882}" dt="2023-02-06T19:26:09.187" v="4198" actId="1036"/>
          <ac:cxnSpMkLst>
            <pc:docMk/>
            <pc:sldMk cId="2469862954" sldId="325"/>
            <ac:cxnSpMk id="14" creationId="{76371449-3B64-DAB9-2713-CE1089C0D658}"/>
          </ac:cxnSpMkLst>
        </pc:cxnChg>
        <pc:cxnChg chg="add mod">
          <ac:chgData name="Rama Daniele" userId="18d54d72-f054-43b0-808a-c9099d367d65" providerId="ADAL" clId="{B1E846BD-118F-4578-B6FE-BAC925989882}" dt="2023-02-06T19:26:17.132" v="4199" actId="14100"/>
          <ac:cxnSpMkLst>
            <pc:docMk/>
            <pc:sldMk cId="2469862954" sldId="325"/>
            <ac:cxnSpMk id="15" creationId="{447A230D-4595-7B4C-3264-5544B30247F0}"/>
          </ac:cxnSpMkLst>
        </pc:cxnChg>
      </pc:sldChg>
      <pc:sldChg chg="addSp modSp add mod modTransition modAnim">
        <pc:chgData name="Rama Daniele" userId="18d54d72-f054-43b0-808a-c9099d367d65" providerId="ADAL" clId="{B1E846BD-118F-4578-B6FE-BAC925989882}" dt="2023-02-06T21:56:23.828" v="5946"/>
        <pc:sldMkLst>
          <pc:docMk/>
          <pc:sldMk cId="799838683" sldId="326"/>
        </pc:sldMkLst>
        <pc:spChg chg="mod">
          <ac:chgData name="Rama Daniele" userId="18d54d72-f054-43b0-808a-c9099d367d65" providerId="ADAL" clId="{B1E846BD-118F-4578-B6FE-BAC925989882}" dt="2023-02-06T16:44:56.551" v="2981" actId="20577"/>
          <ac:spMkLst>
            <pc:docMk/>
            <pc:sldMk cId="799838683" sldId="326"/>
            <ac:spMk id="2" creationId="{00000000-0000-0000-0000-000000000000}"/>
          </ac:spMkLst>
        </pc:spChg>
        <pc:spChg chg="mod">
          <ac:chgData name="Rama Daniele" userId="18d54d72-f054-43b0-808a-c9099d367d65" providerId="ADAL" clId="{B1E846BD-118F-4578-B6FE-BAC925989882}" dt="2023-02-06T19:31:06.311" v="4548" actId="20577"/>
          <ac:spMkLst>
            <pc:docMk/>
            <pc:sldMk cId="799838683" sldId="326"/>
            <ac:spMk id="3" creationId="{00000000-0000-0000-0000-000000000000}"/>
          </ac:spMkLst>
        </pc:spChg>
        <pc:spChg chg="add mod">
          <ac:chgData name="Rama Daniele" userId="18d54d72-f054-43b0-808a-c9099d367d65" providerId="ADAL" clId="{B1E846BD-118F-4578-B6FE-BAC925989882}" dt="2023-02-06T15:47:44.613" v="2851"/>
          <ac:spMkLst>
            <pc:docMk/>
            <pc:sldMk cId="799838683" sldId="326"/>
            <ac:spMk id="5" creationId="{A235897F-6D05-4F47-B511-1D51368EB275}"/>
          </ac:spMkLst>
        </pc:spChg>
        <pc:spChg chg="add mod">
          <ac:chgData name="Rama Daniele" userId="18d54d72-f054-43b0-808a-c9099d367d65" providerId="ADAL" clId="{B1E846BD-118F-4578-B6FE-BAC925989882}" dt="2023-02-06T16:04:48.032" v="2863" actId="20577"/>
          <ac:spMkLst>
            <pc:docMk/>
            <pc:sldMk cId="799838683" sldId="326"/>
            <ac:spMk id="9" creationId="{3BE4EDCC-E801-73B2-FB66-488AD32D3AB8}"/>
          </ac:spMkLst>
        </pc:spChg>
        <pc:spChg chg="add mod">
          <ac:chgData name="Rama Daniele" userId="18d54d72-f054-43b0-808a-c9099d367d65" providerId="ADAL" clId="{B1E846BD-118F-4578-B6FE-BAC925989882}" dt="2023-02-06T16:05:26.297" v="2870" actId="20577"/>
          <ac:spMkLst>
            <pc:docMk/>
            <pc:sldMk cId="799838683" sldId="326"/>
            <ac:spMk id="10" creationId="{11B421CF-4D51-E721-0555-B257E5AA9F6C}"/>
          </ac:spMkLst>
        </pc:spChg>
        <pc:spChg chg="add mod">
          <ac:chgData name="Rama Daniele" userId="18d54d72-f054-43b0-808a-c9099d367d65" providerId="ADAL" clId="{B1E846BD-118F-4578-B6FE-BAC925989882}" dt="2023-02-06T16:06:30.229" v="2881" actId="14100"/>
          <ac:spMkLst>
            <pc:docMk/>
            <pc:sldMk cId="799838683" sldId="326"/>
            <ac:spMk id="11" creationId="{728A760A-E6F2-3235-7BEE-5B67B8960994}"/>
          </ac:spMkLst>
        </pc:spChg>
        <pc:spChg chg="add mod">
          <ac:chgData name="Rama Daniele" userId="18d54d72-f054-43b0-808a-c9099d367d65" providerId="ADAL" clId="{B1E846BD-118F-4578-B6FE-BAC925989882}" dt="2023-02-06T16:07:23.279" v="2890" actId="20577"/>
          <ac:spMkLst>
            <pc:docMk/>
            <pc:sldMk cId="799838683" sldId="326"/>
            <ac:spMk id="17" creationId="{4BB1E907-8623-B64F-0401-06B34279E762}"/>
          </ac:spMkLst>
        </pc:spChg>
        <pc:picChg chg="add mod">
          <ac:chgData name="Rama Daniele" userId="18d54d72-f054-43b0-808a-c9099d367d65" providerId="ADAL" clId="{B1E846BD-118F-4578-B6FE-BAC925989882}" dt="2023-02-06T15:47:59.824" v="2852" actId="14100"/>
          <ac:picMkLst>
            <pc:docMk/>
            <pc:sldMk cId="799838683" sldId="326"/>
            <ac:picMk id="4" creationId="{0FFA2325-6AC5-4729-0D94-B99A7FFAECC3}"/>
          </ac:picMkLst>
        </pc:picChg>
        <pc:cxnChg chg="add mod">
          <ac:chgData name="Rama Daniele" userId="18d54d72-f054-43b0-808a-c9099d367d65" providerId="ADAL" clId="{B1E846BD-118F-4578-B6FE-BAC925989882}" dt="2023-02-06T15:59:02.932" v="2854" actId="1076"/>
          <ac:cxnSpMkLst>
            <pc:docMk/>
            <pc:sldMk cId="799838683" sldId="326"/>
            <ac:cxnSpMk id="6" creationId="{EE055956-46D2-4A44-5283-362EB75BB3FB}"/>
          </ac:cxnSpMkLst>
        </pc:cxnChg>
        <pc:cxnChg chg="add mod">
          <ac:chgData name="Rama Daniele" userId="18d54d72-f054-43b0-808a-c9099d367d65" providerId="ADAL" clId="{B1E846BD-118F-4578-B6FE-BAC925989882}" dt="2023-02-06T16:05:19.700" v="2866" actId="14100"/>
          <ac:cxnSpMkLst>
            <pc:docMk/>
            <pc:sldMk cId="799838683" sldId="326"/>
            <ac:cxnSpMk id="7" creationId="{AE1050A3-3A65-DECD-18B5-3A99673A2F60}"/>
          </ac:cxnSpMkLst>
        </pc:cxnChg>
        <pc:cxnChg chg="add mod">
          <ac:chgData name="Rama Daniele" userId="18d54d72-f054-43b0-808a-c9099d367d65" providerId="ADAL" clId="{B1E846BD-118F-4578-B6FE-BAC925989882}" dt="2023-02-06T16:06:12.738" v="2875" actId="14100"/>
          <ac:cxnSpMkLst>
            <pc:docMk/>
            <pc:sldMk cId="799838683" sldId="326"/>
            <ac:cxnSpMk id="8" creationId="{54581BC6-7FA8-AB2A-D05E-DC7D1EF8A478}"/>
          </ac:cxnSpMkLst>
        </pc:cxnChg>
        <pc:cxnChg chg="add mod">
          <ac:chgData name="Rama Daniele" userId="18d54d72-f054-43b0-808a-c9099d367d65" providerId="ADAL" clId="{B1E846BD-118F-4578-B6FE-BAC925989882}" dt="2023-02-06T16:07:09.095" v="2888" actId="14100"/>
          <ac:cxnSpMkLst>
            <pc:docMk/>
            <pc:sldMk cId="799838683" sldId="326"/>
            <ac:cxnSpMk id="16" creationId="{F26DD666-C7CA-15E4-AEB2-9038692D5164}"/>
          </ac:cxnSpMkLst>
        </pc:cxnChg>
      </pc:sldChg>
      <pc:sldChg chg="addSp modSp add mod modTransition">
        <pc:chgData name="Rama Daniele" userId="18d54d72-f054-43b0-808a-c9099d367d65" providerId="ADAL" clId="{B1E846BD-118F-4578-B6FE-BAC925989882}" dt="2023-02-06T21:37:20.107" v="5849"/>
        <pc:sldMkLst>
          <pc:docMk/>
          <pc:sldMk cId="1989475004" sldId="327"/>
        </pc:sldMkLst>
        <pc:spChg chg="mod">
          <ac:chgData name="Rama Daniele" userId="18d54d72-f054-43b0-808a-c9099d367d65" providerId="ADAL" clId="{B1E846BD-118F-4578-B6FE-BAC925989882}" dt="2023-02-06T16:45:47.196" v="2988" actId="255"/>
          <ac:spMkLst>
            <pc:docMk/>
            <pc:sldMk cId="1989475004" sldId="327"/>
            <ac:spMk id="2" creationId="{00000000-0000-0000-0000-000000000000}"/>
          </ac:spMkLst>
        </pc:spChg>
        <pc:spChg chg="mod">
          <ac:chgData name="Rama Daniele" userId="18d54d72-f054-43b0-808a-c9099d367d65" providerId="ADAL" clId="{B1E846BD-118F-4578-B6FE-BAC925989882}" dt="2023-02-06T19:34:48.561" v="4787" actId="5793"/>
          <ac:spMkLst>
            <pc:docMk/>
            <pc:sldMk cId="1989475004" sldId="327"/>
            <ac:spMk id="3" creationId="{00000000-0000-0000-0000-000000000000}"/>
          </ac:spMkLst>
        </pc:spChg>
        <pc:spChg chg="add mod">
          <ac:chgData name="Rama Daniele" userId="18d54d72-f054-43b0-808a-c9099d367d65" providerId="ADAL" clId="{B1E846BD-118F-4578-B6FE-BAC925989882}" dt="2023-02-06T16:17:39.835" v="2914" actId="20577"/>
          <ac:spMkLst>
            <pc:docMk/>
            <pc:sldMk cId="1989475004" sldId="327"/>
            <ac:spMk id="6" creationId="{B153FD22-BAF7-A95A-74E9-B4ACCECB544D}"/>
          </ac:spMkLst>
        </pc:spChg>
        <pc:picChg chg="add mod">
          <ac:chgData name="Rama Daniele" userId="18d54d72-f054-43b0-808a-c9099d367d65" providerId="ADAL" clId="{B1E846BD-118F-4578-B6FE-BAC925989882}" dt="2023-02-06T16:16:56.603" v="2911" actId="14100"/>
          <ac:picMkLst>
            <pc:docMk/>
            <pc:sldMk cId="1989475004" sldId="327"/>
            <ac:picMk id="5" creationId="{EF31DD7C-C055-F7F1-2CBD-6150AE949174}"/>
          </ac:picMkLst>
        </pc:picChg>
      </pc:sldChg>
      <pc:sldChg chg="addSp modSp add mod modTransition">
        <pc:chgData name="Rama Daniele" userId="18d54d72-f054-43b0-808a-c9099d367d65" providerId="ADAL" clId="{B1E846BD-118F-4578-B6FE-BAC925989882}" dt="2023-02-06T21:37:20.107" v="5849"/>
        <pc:sldMkLst>
          <pc:docMk/>
          <pc:sldMk cId="4055468323" sldId="328"/>
        </pc:sldMkLst>
        <pc:spChg chg="mod">
          <ac:chgData name="Rama Daniele" userId="18d54d72-f054-43b0-808a-c9099d367d65" providerId="ADAL" clId="{B1E846BD-118F-4578-B6FE-BAC925989882}" dt="2023-02-06T16:46:21.500" v="2992" actId="20577"/>
          <ac:spMkLst>
            <pc:docMk/>
            <pc:sldMk cId="4055468323" sldId="328"/>
            <ac:spMk id="2" creationId="{00000000-0000-0000-0000-000000000000}"/>
          </ac:spMkLst>
        </pc:spChg>
        <pc:spChg chg="mod">
          <ac:chgData name="Rama Daniele" userId="18d54d72-f054-43b0-808a-c9099d367d65" providerId="ADAL" clId="{B1E846BD-118F-4578-B6FE-BAC925989882}" dt="2023-02-06T19:36:22.590" v="4915" actId="20577"/>
          <ac:spMkLst>
            <pc:docMk/>
            <pc:sldMk cId="4055468323" sldId="328"/>
            <ac:spMk id="3" creationId="{00000000-0000-0000-0000-000000000000}"/>
          </ac:spMkLst>
        </pc:spChg>
        <pc:spChg chg="add mod">
          <ac:chgData name="Rama Daniele" userId="18d54d72-f054-43b0-808a-c9099d367d65" providerId="ADAL" clId="{B1E846BD-118F-4578-B6FE-BAC925989882}" dt="2023-02-06T16:49:18.680" v="3039" actId="6549"/>
          <ac:spMkLst>
            <pc:docMk/>
            <pc:sldMk cId="4055468323" sldId="328"/>
            <ac:spMk id="5" creationId="{DD8E7965-F113-B4EA-D87E-302CEED532AF}"/>
          </ac:spMkLst>
        </pc:spChg>
        <pc:picChg chg="add mod">
          <ac:chgData name="Rama Daniele" userId="18d54d72-f054-43b0-808a-c9099d367d65" providerId="ADAL" clId="{B1E846BD-118F-4578-B6FE-BAC925989882}" dt="2023-02-06T16:26:02.158" v="2920" actId="1076"/>
          <ac:picMkLst>
            <pc:docMk/>
            <pc:sldMk cId="4055468323" sldId="328"/>
            <ac:picMk id="4" creationId="{2D0C7FE0-A04C-3780-A0DE-FE836218F77B}"/>
          </ac:picMkLst>
        </pc:picChg>
      </pc:sldChg>
      <pc:sldChg chg="addSp modSp add mod modTransition">
        <pc:chgData name="Rama Daniele" userId="18d54d72-f054-43b0-808a-c9099d367d65" providerId="ADAL" clId="{B1E846BD-118F-4578-B6FE-BAC925989882}" dt="2023-02-06T21:37:20.107" v="5849"/>
        <pc:sldMkLst>
          <pc:docMk/>
          <pc:sldMk cId="3258681094" sldId="329"/>
        </pc:sldMkLst>
        <pc:spChg chg="mod">
          <ac:chgData name="Rama Daniele" userId="18d54d72-f054-43b0-808a-c9099d367d65" providerId="ADAL" clId="{B1E846BD-118F-4578-B6FE-BAC925989882}" dt="2023-02-06T16:46:43.871" v="2995" actId="27636"/>
          <ac:spMkLst>
            <pc:docMk/>
            <pc:sldMk cId="3258681094" sldId="329"/>
            <ac:spMk id="2" creationId="{00000000-0000-0000-0000-000000000000}"/>
          </ac:spMkLst>
        </pc:spChg>
        <pc:spChg chg="mod">
          <ac:chgData name="Rama Daniele" userId="18d54d72-f054-43b0-808a-c9099d367d65" providerId="ADAL" clId="{B1E846BD-118F-4578-B6FE-BAC925989882}" dt="2023-02-06T21:20:27.650" v="5237" actId="20577"/>
          <ac:spMkLst>
            <pc:docMk/>
            <pc:sldMk cId="3258681094" sldId="329"/>
            <ac:spMk id="3" creationId="{00000000-0000-0000-0000-000000000000}"/>
          </ac:spMkLst>
        </pc:spChg>
        <pc:spChg chg="add mod">
          <ac:chgData name="Rama Daniele" userId="18d54d72-f054-43b0-808a-c9099d367d65" providerId="ADAL" clId="{B1E846BD-118F-4578-B6FE-BAC925989882}" dt="2023-02-06T16:49:31.019" v="3047" actId="20577"/>
          <ac:spMkLst>
            <pc:docMk/>
            <pc:sldMk cId="3258681094" sldId="329"/>
            <ac:spMk id="6" creationId="{E6504382-B6C5-FA47-8F56-90B289C310E4}"/>
          </ac:spMkLst>
        </pc:spChg>
        <pc:picChg chg="add mod">
          <ac:chgData name="Rama Daniele" userId="18d54d72-f054-43b0-808a-c9099d367d65" providerId="ADAL" clId="{B1E846BD-118F-4578-B6FE-BAC925989882}" dt="2023-02-06T16:49:38.299" v="3049" actId="14100"/>
          <ac:picMkLst>
            <pc:docMk/>
            <pc:sldMk cId="3258681094" sldId="329"/>
            <ac:picMk id="5" creationId="{323DC605-FCCC-CAAB-5960-44978274F60F}"/>
          </ac:picMkLst>
        </pc:picChg>
      </pc:sldChg>
      <pc:sldChg chg="addSp modSp add mod modTransition">
        <pc:chgData name="Rama Daniele" userId="18d54d72-f054-43b0-808a-c9099d367d65" providerId="ADAL" clId="{B1E846BD-118F-4578-B6FE-BAC925989882}" dt="2023-02-06T21:37:20.107" v="5849"/>
        <pc:sldMkLst>
          <pc:docMk/>
          <pc:sldMk cId="2227169552" sldId="330"/>
        </pc:sldMkLst>
        <pc:spChg chg="mod">
          <ac:chgData name="Rama Daniele" userId="18d54d72-f054-43b0-808a-c9099d367d65" providerId="ADAL" clId="{B1E846BD-118F-4578-B6FE-BAC925989882}" dt="2023-02-06T16:47:52.845" v="3001" actId="27636"/>
          <ac:spMkLst>
            <pc:docMk/>
            <pc:sldMk cId="2227169552" sldId="330"/>
            <ac:spMk id="2" creationId="{00000000-0000-0000-0000-000000000000}"/>
          </ac:spMkLst>
        </pc:spChg>
        <pc:spChg chg="mod">
          <ac:chgData name="Rama Daniele" userId="18d54d72-f054-43b0-808a-c9099d367d65" providerId="ADAL" clId="{B1E846BD-118F-4578-B6FE-BAC925989882}" dt="2023-02-06T21:22:14.058" v="5439" actId="20577"/>
          <ac:spMkLst>
            <pc:docMk/>
            <pc:sldMk cId="2227169552" sldId="330"/>
            <ac:spMk id="3" creationId="{00000000-0000-0000-0000-000000000000}"/>
          </ac:spMkLst>
        </pc:spChg>
        <pc:spChg chg="add mod">
          <ac:chgData name="Rama Daniele" userId="18d54d72-f054-43b0-808a-c9099d367d65" providerId="ADAL" clId="{B1E846BD-118F-4578-B6FE-BAC925989882}" dt="2023-02-06T16:50:08.691" v="3054" actId="20577"/>
          <ac:spMkLst>
            <pc:docMk/>
            <pc:sldMk cId="2227169552" sldId="330"/>
            <ac:spMk id="6" creationId="{34393179-7657-057F-E8F1-4D6681D783BC}"/>
          </ac:spMkLst>
        </pc:spChg>
        <pc:picChg chg="add mod">
          <ac:chgData name="Rama Daniele" userId="18d54d72-f054-43b0-808a-c9099d367d65" providerId="ADAL" clId="{B1E846BD-118F-4578-B6FE-BAC925989882}" dt="2023-02-06T16:30:27.639" v="2931" actId="14100"/>
          <ac:picMkLst>
            <pc:docMk/>
            <pc:sldMk cId="2227169552" sldId="330"/>
            <ac:picMk id="5" creationId="{AFA1E7D3-8A5F-D99F-958D-BE89D74AAC71}"/>
          </ac:picMkLst>
        </pc:picChg>
      </pc:sldChg>
      <pc:sldChg chg="addSp modSp add mod ord modTransition">
        <pc:chgData name="Rama Daniele" userId="18d54d72-f054-43b0-808a-c9099d367d65" providerId="ADAL" clId="{B1E846BD-118F-4578-B6FE-BAC925989882}" dt="2023-02-06T22:08:36.885" v="5967" actId="20577"/>
        <pc:sldMkLst>
          <pc:docMk/>
          <pc:sldMk cId="1597635638" sldId="331"/>
        </pc:sldMkLst>
        <pc:spChg chg="mod">
          <ac:chgData name="Rama Daniele" userId="18d54d72-f054-43b0-808a-c9099d367d65" providerId="ADAL" clId="{B1E846BD-118F-4578-B6FE-BAC925989882}" dt="2023-02-06T22:07:55.379" v="5963" actId="20577"/>
          <ac:spMkLst>
            <pc:docMk/>
            <pc:sldMk cId="1597635638" sldId="331"/>
            <ac:spMk id="2" creationId="{00000000-0000-0000-0000-000000000000}"/>
          </ac:spMkLst>
        </pc:spChg>
        <pc:spChg chg="mod">
          <ac:chgData name="Rama Daniele" userId="18d54d72-f054-43b0-808a-c9099d367d65" providerId="ADAL" clId="{B1E846BD-118F-4578-B6FE-BAC925989882}" dt="2023-02-06T21:20:07.345" v="5208" actId="255"/>
          <ac:spMkLst>
            <pc:docMk/>
            <pc:sldMk cId="1597635638" sldId="331"/>
            <ac:spMk id="3" creationId="{00000000-0000-0000-0000-000000000000}"/>
          </ac:spMkLst>
        </pc:spChg>
        <pc:spChg chg="add mod">
          <ac:chgData name="Rama Daniele" userId="18d54d72-f054-43b0-808a-c9099d367d65" providerId="ADAL" clId="{B1E846BD-118F-4578-B6FE-BAC925989882}" dt="2023-02-06T22:08:36.885" v="5967" actId="20577"/>
          <ac:spMkLst>
            <pc:docMk/>
            <pc:sldMk cId="1597635638" sldId="331"/>
            <ac:spMk id="6" creationId="{F492818C-F85B-43E6-23C5-7FAF49C63DB4}"/>
          </ac:spMkLst>
        </pc:spChg>
        <pc:picChg chg="add mod">
          <ac:chgData name="Rama Daniele" userId="18d54d72-f054-43b0-808a-c9099d367d65" providerId="ADAL" clId="{B1E846BD-118F-4578-B6FE-BAC925989882}" dt="2023-02-06T16:35:37.954" v="2936" actId="14100"/>
          <ac:picMkLst>
            <pc:docMk/>
            <pc:sldMk cId="1597635638" sldId="331"/>
            <ac:picMk id="5" creationId="{C87E4667-844D-D4EA-BA40-AEF4E529E81A}"/>
          </ac:picMkLst>
        </pc:picChg>
      </pc:sldChg>
      <pc:sldChg chg="addSp modSp add mod modTransition">
        <pc:chgData name="Rama Daniele" userId="18d54d72-f054-43b0-808a-c9099d367d65" providerId="ADAL" clId="{B1E846BD-118F-4578-B6FE-BAC925989882}" dt="2023-02-06T21:37:20.107" v="5849"/>
        <pc:sldMkLst>
          <pc:docMk/>
          <pc:sldMk cId="1796659007" sldId="332"/>
        </pc:sldMkLst>
        <pc:spChg chg="mod">
          <ac:chgData name="Rama Daniele" userId="18d54d72-f054-43b0-808a-c9099d367d65" providerId="ADAL" clId="{B1E846BD-118F-4578-B6FE-BAC925989882}" dt="2023-02-06T16:48:22.557" v="3006" actId="27636"/>
          <ac:spMkLst>
            <pc:docMk/>
            <pc:sldMk cId="1796659007" sldId="332"/>
            <ac:spMk id="2" creationId="{00000000-0000-0000-0000-000000000000}"/>
          </ac:spMkLst>
        </pc:spChg>
        <pc:spChg chg="mod">
          <ac:chgData name="Rama Daniele" userId="18d54d72-f054-43b0-808a-c9099d367d65" providerId="ADAL" clId="{B1E846BD-118F-4578-B6FE-BAC925989882}" dt="2023-02-06T21:23:59.565" v="5660" actId="255"/>
          <ac:spMkLst>
            <pc:docMk/>
            <pc:sldMk cId="1796659007" sldId="332"/>
            <ac:spMk id="3" creationId="{00000000-0000-0000-0000-000000000000}"/>
          </ac:spMkLst>
        </pc:spChg>
        <pc:spChg chg="add mod">
          <ac:chgData name="Rama Daniele" userId="18d54d72-f054-43b0-808a-c9099d367d65" providerId="ADAL" clId="{B1E846BD-118F-4578-B6FE-BAC925989882}" dt="2023-02-06T16:50:22.246" v="3061" actId="20577"/>
          <ac:spMkLst>
            <pc:docMk/>
            <pc:sldMk cId="1796659007" sldId="332"/>
            <ac:spMk id="6" creationId="{FF8D7B7E-0227-EC92-03C3-ABFA89682A04}"/>
          </ac:spMkLst>
        </pc:spChg>
        <pc:picChg chg="add mod">
          <ac:chgData name="Rama Daniele" userId="18d54d72-f054-43b0-808a-c9099d367d65" providerId="ADAL" clId="{B1E846BD-118F-4578-B6FE-BAC925989882}" dt="2023-02-06T16:50:44.332" v="3065" actId="14100"/>
          <ac:picMkLst>
            <pc:docMk/>
            <pc:sldMk cId="1796659007" sldId="332"/>
            <ac:picMk id="5" creationId="{3650D90A-AB51-EC1F-D66C-1F05713493CF}"/>
          </ac:picMkLst>
        </pc:picChg>
      </pc:sldChg>
      <pc:sldChg chg="addSp modSp add mod modTransition">
        <pc:chgData name="Rama Daniele" userId="18d54d72-f054-43b0-808a-c9099d367d65" providerId="ADAL" clId="{B1E846BD-118F-4578-B6FE-BAC925989882}" dt="2023-02-06T21:37:20.107" v="5849"/>
        <pc:sldMkLst>
          <pc:docMk/>
          <pc:sldMk cId="2561688431" sldId="333"/>
        </pc:sldMkLst>
        <pc:spChg chg="mod">
          <ac:chgData name="Rama Daniele" userId="18d54d72-f054-43b0-808a-c9099d367d65" providerId="ADAL" clId="{B1E846BD-118F-4578-B6FE-BAC925989882}" dt="2023-02-06T16:48:45.509" v="3024" actId="20577"/>
          <ac:spMkLst>
            <pc:docMk/>
            <pc:sldMk cId="2561688431" sldId="333"/>
            <ac:spMk id="2" creationId="{00000000-0000-0000-0000-000000000000}"/>
          </ac:spMkLst>
        </pc:spChg>
        <pc:spChg chg="mod">
          <ac:chgData name="Rama Daniele" userId="18d54d72-f054-43b0-808a-c9099d367d65" providerId="ADAL" clId="{B1E846BD-118F-4578-B6FE-BAC925989882}" dt="2023-02-06T21:24:33.906" v="5749" actId="20577"/>
          <ac:spMkLst>
            <pc:docMk/>
            <pc:sldMk cId="2561688431" sldId="333"/>
            <ac:spMk id="3" creationId="{00000000-0000-0000-0000-000000000000}"/>
          </ac:spMkLst>
        </pc:spChg>
        <pc:spChg chg="add mod">
          <ac:chgData name="Rama Daniele" userId="18d54d72-f054-43b0-808a-c9099d367d65" providerId="ADAL" clId="{B1E846BD-118F-4578-B6FE-BAC925989882}" dt="2023-02-06T16:50:28.726" v="3062"/>
          <ac:spMkLst>
            <pc:docMk/>
            <pc:sldMk cId="2561688431" sldId="333"/>
            <ac:spMk id="6" creationId="{B1BB7D7A-9273-39A1-2C6B-B1A848C07AFC}"/>
          </ac:spMkLst>
        </pc:spChg>
        <pc:picChg chg="add mod">
          <ac:chgData name="Rama Daniele" userId="18d54d72-f054-43b0-808a-c9099d367d65" providerId="ADAL" clId="{B1E846BD-118F-4578-B6FE-BAC925989882}" dt="2023-02-06T16:50:36.655" v="3064" actId="14100"/>
          <ac:picMkLst>
            <pc:docMk/>
            <pc:sldMk cId="2561688431" sldId="333"/>
            <ac:picMk id="5" creationId="{B2BA6589-0ED1-2A4D-DD34-EEBEC2279D17}"/>
          </ac:picMkLst>
        </pc:picChg>
      </pc:sldChg>
      <pc:sldChg chg="add del">
        <pc:chgData name="Rama Daniele" userId="18d54d72-f054-43b0-808a-c9099d367d65" providerId="ADAL" clId="{B1E846BD-118F-4578-B6FE-BAC925989882}" dt="2023-02-06T16:38:17.202" v="2946" actId="47"/>
        <pc:sldMkLst>
          <pc:docMk/>
          <pc:sldMk cId="541935106" sldId="334"/>
        </pc:sldMkLst>
      </pc:sldChg>
      <pc:sldChg chg="add del">
        <pc:chgData name="Rama Daniele" userId="18d54d72-f054-43b0-808a-c9099d367d65" providerId="ADAL" clId="{B1E846BD-118F-4578-B6FE-BAC925989882}" dt="2023-02-06T16:38:17.202" v="2946" actId="47"/>
        <pc:sldMkLst>
          <pc:docMk/>
          <pc:sldMk cId="2472491210" sldId="335"/>
        </pc:sldMkLst>
      </pc:sldChg>
      <pc:sldChg chg="add del">
        <pc:chgData name="Rama Daniele" userId="18d54d72-f054-43b0-808a-c9099d367d65" providerId="ADAL" clId="{B1E846BD-118F-4578-B6FE-BAC925989882}" dt="2023-02-06T16:38:17.202" v="2946" actId="47"/>
        <pc:sldMkLst>
          <pc:docMk/>
          <pc:sldMk cId="2983753345" sldId="336"/>
        </pc:sldMkLst>
      </pc:sldChg>
      <pc:sldChg chg="add del">
        <pc:chgData name="Rama Daniele" userId="18d54d72-f054-43b0-808a-c9099d367d65" providerId="ADAL" clId="{B1E846BD-118F-4578-B6FE-BAC925989882}" dt="2023-02-06T16:38:17.202" v="2946" actId="47"/>
        <pc:sldMkLst>
          <pc:docMk/>
          <pc:sldMk cId="1610792260" sldId="337"/>
        </pc:sldMkLst>
      </pc:sldChg>
      <pc:sldChg chg="add del">
        <pc:chgData name="Rama Daniele" userId="18d54d72-f054-43b0-808a-c9099d367d65" providerId="ADAL" clId="{B1E846BD-118F-4578-B6FE-BAC925989882}" dt="2023-02-06T16:38:17.202" v="2946" actId="47"/>
        <pc:sldMkLst>
          <pc:docMk/>
          <pc:sldMk cId="2515134673" sldId="338"/>
        </pc:sldMkLst>
      </pc:sldChg>
      <pc:sldChg chg="add del">
        <pc:chgData name="Rama Daniele" userId="18d54d72-f054-43b0-808a-c9099d367d65" providerId="ADAL" clId="{B1E846BD-118F-4578-B6FE-BAC925989882}" dt="2023-02-06T16:38:17.202" v="2946" actId="47"/>
        <pc:sldMkLst>
          <pc:docMk/>
          <pc:sldMk cId="1306171747" sldId="339"/>
        </pc:sldMkLst>
      </pc:sldChg>
      <pc:sldChg chg="add del">
        <pc:chgData name="Rama Daniele" userId="18d54d72-f054-43b0-808a-c9099d367d65" providerId="ADAL" clId="{B1E846BD-118F-4578-B6FE-BAC925989882}" dt="2023-02-06T16:38:17.202" v="2946" actId="47"/>
        <pc:sldMkLst>
          <pc:docMk/>
          <pc:sldMk cId="3325852614" sldId="340"/>
        </pc:sldMkLst>
      </pc:sldChg>
      <pc:sldChg chg="add del">
        <pc:chgData name="Rama Daniele" userId="18d54d72-f054-43b0-808a-c9099d367d65" providerId="ADAL" clId="{B1E846BD-118F-4578-B6FE-BAC925989882}" dt="2023-02-06T16:38:17.202" v="2946" actId="47"/>
        <pc:sldMkLst>
          <pc:docMk/>
          <pc:sldMk cId="3180056767" sldId="341"/>
        </pc:sldMkLst>
      </pc:sldChg>
      <pc:sldChg chg="add del">
        <pc:chgData name="Rama Daniele" userId="18d54d72-f054-43b0-808a-c9099d367d65" providerId="ADAL" clId="{B1E846BD-118F-4578-B6FE-BAC925989882}" dt="2023-02-06T16:38:17.202" v="2946" actId="47"/>
        <pc:sldMkLst>
          <pc:docMk/>
          <pc:sldMk cId="3985805443" sldId="342"/>
        </pc:sldMkLst>
      </pc:sldChg>
      <pc:sldChg chg="addSp delSp modSp add del mod ord">
        <pc:chgData name="Rama Daniele" userId="18d54d72-f054-43b0-808a-c9099d367d65" providerId="ADAL" clId="{B1E846BD-118F-4578-B6FE-BAC925989882}" dt="2023-02-06T14:36:18.807" v="2808" actId="47"/>
        <pc:sldMkLst>
          <pc:docMk/>
          <pc:sldMk cId="1917792050" sldId="343"/>
        </pc:sldMkLst>
        <pc:spChg chg="mod">
          <ac:chgData name="Rama Daniele" userId="18d54d72-f054-43b0-808a-c9099d367d65" providerId="ADAL" clId="{B1E846BD-118F-4578-B6FE-BAC925989882}" dt="2023-02-06T14:08:37.259" v="2247" actId="14100"/>
          <ac:spMkLst>
            <pc:docMk/>
            <pc:sldMk cId="1917792050" sldId="343"/>
            <ac:spMk id="3" creationId="{00000000-0000-0000-0000-000000000000}"/>
          </ac:spMkLst>
        </pc:spChg>
        <pc:spChg chg="add mod">
          <ac:chgData name="Rama Daniele" userId="18d54d72-f054-43b0-808a-c9099d367d65" providerId="ADAL" clId="{B1E846BD-118F-4578-B6FE-BAC925989882}" dt="2023-02-06T14:14:25.479" v="2334"/>
          <ac:spMkLst>
            <pc:docMk/>
            <pc:sldMk cId="1917792050" sldId="343"/>
            <ac:spMk id="4" creationId="{9FFC3EBB-9174-4C97-08BC-2BA98F8241AF}"/>
          </ac:spMkLst>
        </pc:spChg>
        <pc:spChg chg="mod">
          <ac:chgData name="Rama Daniele" userId="18d54d72-f054-43b0-808a-c9099d367d65" providerId="ADAL" clId="{B1E846BD-118F-4578-B6FE-BAC925989882}" dt="2023-02-06T13:07:11.566" v="2114" actId="20577"/>
          <ac:spMkLst>
            <pc:docMk/>
            <pc:sldMk cId="1917792050" sldId="343"/>
            <ac:spMk id="12" creationId="{81972F77-05EF-8FB9-4AF6-B40FF6226A4D}"/>
          </ac:spMkLst>
        </pc:spChg>
        <pc:spChg chg="mod">
          <ac:chgData name="Rama Daniele" userId="18d54d72-f054-43b0-808a-c9099d367d65" providerId="ADAL" clId="{B1E846BD-118F-4578-B6FE-BAC925989882}" dt="2023-02-06T13:07:29.299" v="2117" actId="20577"/>
          <ac:spMkLst>
            <pc:docMk/>
            <pc:sldMk cId="1917792050" sldId="343"/>
            <ac:spMk id="13" creationId="{06FC13E2-3A8A-0A15-E00C-FA04992DED01}"/>
          </ac:spMkLst>
        </pc:spChg>
        <pc:spChg chg="mod">
          <ac:chgData name="Rama Daniele" userId="18d54d72-f054-43b0-808a-c9099d367d65" providerId="ADAL" clId="{B1E846BD-118F-4578-B6FE-BAC925989882}" dt="2023-02-06T13:07:40.877" v="2120" actId="20577"/>
          <ac:spMkLst>
            <pc:docMk/>
            <pc:sldMk cId="1917792050" sldId="343"/>
            <ac:spMk id="14" creationId="{B57D6F09-BFE4-C6CB-C2E7-BD5CE6BAE48E}"/>
          </ac:spMkLst>
        </pc:spChg>
        <pc:picChg chg="del mod">
          <ac:chgData name="Rama Daniele" userId="18d54d72-f054-43b0-808a-c9099d367d65" providerId="ADAL" clId="{B1E846BD-118F-4578-B6FE-BAC925989882}" dt="2023-02-06T14:35:14.762" v="2795" actId="478"/>
          <ac:picMkLst>
            <pc:docMk/>
            <pc:sldMk cId="1917792050" sldId="343"/>
            <ac:picMk id="5" creationId="{26DE9223-F3E0-7388-D6B9-A2025776419B}"/>
          </ac:picMkLst>
        </pc:picChg>
        <pc:cxnChg chg="mod">
          <ac:chgData name="Rama Daniele" userId="18d54d72-f054-43b0-808a-c9099d367d65" providerId="ADAL" clId="{B1E846BD-118F-4578-B6FE-BAC925989882}" dt="2023-02-06T14:14:55.695" v="2342" actId="1035"/>
          <ac:cxnSpMkLst>
            <pc:docMk/>
            <pc:sldMk cId="1917792050" sldId="343"/>
            <ac:cxnSpMk id="7" creationId="{C3E8B554-A0CD-A052-C928-F4A73AF0C456}"/>
          </ac:cxnSpMkLst>
        </pc:cxnChg>
        <pc:cxnChg chg="mod">
          <ac:chgData name="Rama Daniele" userId="18d54d72-f054-43b0-808a-c9099d367d65" providerId="ADAL" clId="{B1E846BD-118F-4578-B6FE-BAC925989882}" dt="2023-02-06T14:14:59.936" v="2348" actId="1035"/>
          <ac:cxnSpMkLst>
            <pc:docMk/>
            <pc:sldMk cId="1917792050" sldId="343"/>
            <ac:cxnSpMk id="8" creationId="{7662DD90-0969-C16A-C0F1-C47874926D38}"/>
          </ac:cxnSpMkLst>
        </pc:cxnChg>
        <pc:cxnChg chg="mod">
          <ac:chgData name="Rama Daniele" userId="18d54d72-f054-43b0-808a-c9099d367d65" providerId="ADAL" clId="{B1E846BD-118F-4578-B6FE-BAC925989882}" dt="2023-02-06T14:15:04.751" v="2354" actId="1035"/>
          <ac:cxnSpMkLst>
            <pc:docMk/>
            <pc:sldMk cId="1917792050" sldId="343"/>
            <ac:cxnSpMk id="10" creationId="{3D6706D7-C22C-6D0C-CF6A-EC7BB0ECE26C}"/>
          </ac:cxnSpMkLst>
        </pc:cxnChg>
      </pc:sldChg>
      <pc:sldChg chg="add del">
        <pc:chgData name="Rama Daniele" userId="18d54d72-f054-43b0-808a-c9099d367d65" providerId="ADAL" clId="{B1E846BD-118F-4578-B6FE-BAC925989882}" dt="2023-02-05T18:43:36.886" v="455" actId="47"/>
        <pc:sldMkLst>
          <pc:docMk/>
          <pc:sldMk cId="2470329970" sldId="343"/>
        </pc:sldMkLst>
      </pc:sldChg>
      <pc:sldChg chg="add del">
        <pc:chgData name="Rama Daniele" userId="18d54d72-f054-43b0-808a-c9099d367d65" providerId="ADAL" clId="{B1E846BD-118F-4578-B6FE-BAC925989882}" dt="2023-02-06T14:35:37.353" v="2797" actId="2890"/>
        <pc:sldMkLst>
          <pc:docMk/>
          <pc:sldMk cId="694611541" sldId="344"/>
        </pc:sldMkLst>
      </pc:sldChg>
      <pc:sldChg chg="modSp add mod modTransition modAnim">
        <pc:chgData name="Rama Daniele" userId="18d54d72-f054-43b0-808a-c9099d367d65" providerId="ADAL" clId="{B1E846BD-118F-4578-B6FE-BAC925989882}" dt="2023-02-06T21:55:26.508" v="5939"/>
        <pc:sldMkLst>
          <pc:docMk/>
          <pc:sldMk cId="2451355643" sldId="344"/>
        </pc:sldMkLst>
        <pc:spChg chg="mod">
          <ac:chgData name="Rama Daniele" userId="18d54d72-f054-43b0-808a-c9099d367d65" providerId="ADAL" clId="{B1E846BD-118F-4578-B6FE-BAC925989882}" dt="2023-02-06T16:42:20.857" v="2963" actId="20577"/>
          <ac:spMkLst>
            <pc:docMk/>
            <pc:sldMk cId="2451355643" sldId="344"/>
            <ac:spMk id="2" creationId="{00000000-0000-0000-0000-000000000000}"/>
          </ac:spMkLst>
        </pc:spChg>
        <pc:spChg chg="mod">
          <ac:chgData name="Rama Daniele" userId="18d54d72-f054-43b0-808a-c9099d367d65" providerId="ADAL" clId="{B1E846BD-118F-4578-B6FE-BAC925989882}" dt="2023-02-06T19:16:39.605" v="3550" actId="20577"/>
          <ac:spMkLst>
            <pc:docMk/>
            <pc:sldMk cId="2451355643" sldId="344"/>
            <ac:spMk id="3" creationId="{00000000-0000-0000-0000-000000000000}"/>
          </ac:spMkLst>
        </pc:spChg>
        <pc:spChg chg="mod">
          <ac:chgData name="Rama Daniele" userId="18d54d72-f054-43b0-808a-c9099d367d65" providerId="ADAL" clId="{B1E846BD-118F-4578-B6FE-BAC925989882}" dt="2023-02-06T14:35:58.120" v="2801" actId="20577"/>
          <ac:spMkLst>
            <pc:docMk/>
            <pc:sldMk cId="2451355643" sldId="344"/>
            <ac:spMk id="12" creationId="{81972F77-05EF-8FB9-4AF6-B40FF6226A4D}"/>
          </ac:spMkLst>
        </pc:spChg>
        <pc:spChg chg="mod">
          <ac:chgData name="Rama Daniele" userId="18d54d72-f054-43b0-808a-c9099d367d65" providerId="ADAL" clId="{B1E846BD-118F-4578-B6FE-BAC925989882}" dt="2023-02-06T14:36:07.411" v="2804" actId="20577"/>
          <ac:spMkLst>
            <pc:docMk/>
            <pc:sldMk cId="2451355643" sldId="344"/>
            <ac:spMk id="13" creationId="{06FC13E2-3A8A-0A15-E00C-FA04992DED01}"/>
          </ac:spMkLst>
        </pc:spChg>
        <pc:spChg chg="mod">
          <ac:chgData name="Rama Daniele" userId="18d54d72-f054-43b0-808a-c9099d367d65" providerId="ADAL" clId="{B1E846BD-118F-4578-B6FE-BAC925989882}" dt="2023-02-06T14:36:14.529" v="2807" actId="20577"/>
          <ac:spMkLst>
            <pc:docMk/>
            <pc:sldMk cId="2451355643" sldId="344"/>
            <ac:spMk id="14" creationId="{B57D6F09-BFE4-C6CB-C2E7-BD5CE6BAE48E}"/>
          </ac:spMkLst>
        </pc:spChg>
      </pc:sldChg>
      <pc:sldChg chg="modSp add mod modTransition modAnim">
        <pc:chgData name="Rama Daniele" userId="18d54d72-f054-43b0-808a-c9099d367d65" providerId="ADAL" clId="{B1E846BD-118F-4578-B6FE-BAC925989882}" dt="2023-02-06T21:56:49.085" v="5950"/>
        <pc:sldMkLst>
          <pc:docMk/>
          <pc:sldMk cId="3296537622" sldId="345"/>
        </pc:sldMkLst>
        <pc:spChg chg="mod">
          <ac:chgData name="Rama Daniele" userId="18d54d72-f054-43b0-808a-c9099d367d65" providerId="ADAL" clId="{B1E846BD-118F-4578-B6FE-BAC925989882}" dt="2023-02-06T16:45:13.464" v="2985" actId="20577"/>
          <ac:spMkLst>
            <pc:docMk/>
            <pc:sldMk cId="3296537622" sldId="345"/>
            <ac:spMk id="2" creationId="{00000000-0000-0000-0000-000000000000}"/>
          </ac:spMkLst>
        </pc:spChg>
        <pc:spChg chg="mod">
          <ac:chgData name="Rama Daniele" userId="18d54d72-f054-43b0-808a-c9099d367d65" providerId="ADAL" clId="{B1E846BD-118F-4578-B6FE-BAC925989882}" dt="2023-02-06T19:31:43.865" v="4616" actId="20577"/>
          <ac:spMkLst>
            <pc:docMk/>
            <pc:sldMk cId="3296537622" sldId="345"/>
            <ac:spMk id="3" creationId="{00000000-0000-0000-0000-000000000000}"/>
          </ac:spMkLst>
        </pc:spChg>
        <pc:spChg chg="mod">
          <ac:chgData name="Rama Daniele" userId="18d54d72-f054-43b0-808a-c9099d367d65" providerId="ADAL" clId="{B1E846BD-118F-4578-B6FE-BAC925989882}" dt="2023-02-06T16:12:44.093" v="2895" actId="20577"/>
          <ac:spMkLst>
            <pc:docMk/>
            <pc:sldMk cId="3296537622" sldId="345"/>
            <ac:spMk id="9" creationId="{3BE4EDCC-E801-73B2-FB66-488AD32D3AB8}"/>
          </ac:spMkLst>
        </pc:spChg>
        <pc:spChg chg="mod">
          <ac:chgData name="Rama Daniele" userId="18d54d72-f054-43b0-808a-c9099d367d65" providerId="ADAL" clId="{B1E846BD-118F-4578-B6FE-BAC925989882}" dt="2023-02-06T16:12:59.722" v="2898" actId="20577"/>
          <ac:spMkLst>
            <pc:docMk/>
            <pc:sldMk cId="3296537622" sldId="345"/>
            <ac:spMk id="10" creationId="{11B421CF-4D51-E721-0555-B257E5AA9F6C}"/>
          </ac:spMkLst>
        </pc:spChg>
        <pc:spChg chg="mod">
          <ac:chgData name="Rama Daniele" userId="18d54d72-f054-43b0-808a-c9099d367d65" providerId="ADAL" clId="{B1E846BD-118F-4578-B6FE-BAC925989882}" dt="2023-02-06T16:13:15.115" v="2901" actId="20577"/>
          <ac:spMkLst>
            <pc:docMk/>
            <pc:sldMk cId="3296537622" sldId="345"/>
            <ac:spMk id="11" creationId="{728A760A-E6F2-3235-7BEE-5B67B8960994}"/>
          </ac:spMkLst>
        </pc:spChg>
        <pc:spChg chg="mod">
          <ac:chgData name="Rama Daniele" userId="18d54d72-f054-43b0-808a-c9099d367d65" providerId="ADAL" clId="{B1E846BD-118F-4578-B6FE-BAC925989882}" dt="2023-02-06T16:13:23.012" v="2904" actId="20577"/>
          <ac:spMkLst>
            <pc:docMk/>
            <pc:sldMk cId="3296537622" sldId="345"/>
            <ac:spMk id="17" creationId="{4BB1E907-8623-B64F-0401-06B34279E762}"/>
          </ac:spMkLst>
        </pc:spChg>
      </pc:sldChg>
      <pc:sldChg chg="addSp delSp modSp add mod modTransition modAnim">
        <pc:chgData name="Rama Daniele" userId="18d54d72-f054-43b0-808a-c9099d367d65" providerId="ADAL" clId="{B1E846BD-118F-4578-B6FE-BAC925989882}" dt="2023-02-06T21:50:23.667" v="5925"/>
        <pc:sldMkLst>
          <pc:docMk/>
          <pc:sldMk cId="1848955510" sldId="346"/>
        </pc:sldMkLst>
        <pc:spChg chg="del">
          <ac:chgData name="Rama Daniele" userId="18d54d72-f054-43b0-808a-c9099d367d65" providerId="ADAL" clId="{B1E846BD-118F-4578-B6FE-BAC925989882}" dt="2023-02-06T21:24:54.407" v="5751" actId="478"/>
          <ac:spMkLst>
            <pc:docMk/>
            <pc:sldMk cId="1848955510" sldId="346"/>
            <ac:spMk id="2" creationId="{00000000-0000-0000-0000-000000000000}"/>
          </ac:spMkLst>
        </pc:spChg>
        <pc:spChg chg="del">
          <ac:chgData name="Rama Daniele" userId="18d54d72-f054-43b0-808a-c9099d367d65" providerId="ADAL" clId="{B1E846BD-118F-4578-B6FE-BAC925989882}" dt="2023-02-06T21:24:54.407" v="5751" actId="478"/>
          <ac:spMkLst>
            <pc:docMk/>
            <pc:sldMk cId="1848955510" sldId="346"/>
            <ac:spMk id="3" creationId="{00000000-0000-0000-0000-000000000000}"/>
          </ac:spMkLst>
        </pc:spChg>
        <pc:spChg chg="del">
          <ac:chgData name="Rama Daniele" userId="18d54d72-f054-43b0-808a-c9099d367d65" providerId="ADAL" clId="{B1E846BD-118F-4578-B6FE-BAC925989882}" dt="2023-02-06T21:39:28.403" v="5851" actId="478"/>
          <ac:spMkLst>
            <pc:docMk/>
            <pc:sldMk cId="1848955510" sldId="346"/>
            <ac:spMk id="6" creationId="{B1BB7D7A-9273-39A1-2C6B-B1A848C07AFC}"/>
          </ac:spMkLst>
        </pc:spChg>
        <pc:spChg chg="add del mod">
          <ac:chgData name="Rama Daniele" userId="18d54d72-f054-43b0-808a-c9099d367d65" providerId="ADAL" clId="{B1E846BD-118F-4578-B6FE-BAC925989882}" dt="2023-02-06T21:25:04.789" v="5752" actId="478"/>
          <ac:spMkLst>
            <pc:docMk/>
            <pc:sldMk cId="1848955510" sldId="346"/>
            <ac:spMk id="7" creationId="{1040BE8B-454D-C340-1FC9-3A2EAA06F4A2}"/>
          </ac:spMkLst>
        </pc:spChg>
        <pc:spChg chg="add mod">
          <ac:chgData name="Rama Daniele" userId="18d54d72-f054-43b0-808a-c9099d367d65" providerId="ADAL" clId="{B1E846BD-118F-4578-B6FE-BAC925989882}" dt="2023-02-06T21:25:27.525" v="5779" actId="1076"/>
          <ac:spMkLst>
            <pc:docMk/>
            <pc:sldMk cId="1848955510" sldId="346"/>
            <ac:spMk id="9" creationId="{A9E5C406-AC93-0B2E-1D6A-5FABAC42A668}"/>
          </ac:spMkLst>
        </pc:spChg>
        <pc:picChg chg="del">
          <ac:chgData name="Rama Daniele" userId="18d54d72-f054-43b0-808a-c9099d367d65" providerId="ADAL" clId="{B1E846BD-118F-4578-B6FE-BAC925989882}" dt="2023-02-06T21:24:54.407" v="5751" actId="478"/>
          <ac:picMkLst>
            <pc:docMk/>
            <pc:sldMk cId="1848955510" sldId="346"/>
            <ac:picMk id="5" creationId="{B2BA6589-0ED1-2A4D-DD34-EEBEC2279D17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E6A33-FD3F-4FF4-8457-53661AEA5B44}" type="datetimeFigureOut">
              <a:rPr lang="it-IT" smtClean="0"/>
              <a:t>07/02/2023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92FC1D-DD9E-4369-BA04-FBCFEAE6FC6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35791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/>
              <a:t>In particolare il costo medio aziendale dei fertilizzanti è passato da meno di 3 mila euro a oltre 10 mila, quello dei carburanti da meno di  mila a oltre 6 mila, quello dei mangimi da 4 mila a quasi 8 mila.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92FC1D-DD9E-4369-BA04-FBCFEAE6FC6A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30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092FC1D-DD9E-4369-BA04-FBCFEAE6FC6A}" type="slidenum">
              <a:rPr lang="it-IT" smtClean="0"/>
              <a:t>10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40925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L_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0" y="306553"/>
            <a:ext cx="9144000" cy="3031733"/>
          </a:xfrm>
        </p:spPr>
        <p:txBody>
          <a:bodyPr/>
          <a:lstStyle/>
          <a:p>
            <a:r>
              <a:rPr lang="it-IT" dirty="0"/>
              <a:t>Titolo presentazione</a:t>
            </a:r>
          </a:p>
        </p:txBody>
      </p:sp>
    </p:spTree>
    <p:extLst>
      <p:ext uri="{BB962C8B-B14F-4D97-AF65-F5344CB8AC3E}">
        <p14:creationId xmlns:p14="http://schemas.microsoft.com/office/powerpoint/2010/main" val="3593711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L_intern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" y="0"/>
            <a:ext cx="9143193" cy="5143349"/>
          </a:xfrm>
          <a:prstGeom prst="rect">
            <a:avLst/>
          </a:prstGeom>
        </p:spPr>
      </p:pic>
      <p:sp>
        <p:nvSpPr>
          <p:cNvPr id="9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329222"/>
            <a:ext cx="7772400" cy="660502"/>
          </a:xfrm>
        </p:spPr>
        <p:txBody>
          <a:bodyPr>
            <a:normAutofit/>
          </a:bodyPr>
          <a:lstStyle>
            <a:lvl1pPr algn="l">
              <a:defRPr sz="3000">
                <a:solidFill>
                  <a:srgbClr val="056633"/>
                </a:solidFill>
              </a:defRPr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10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685800" y="1401379"/>
            <a:ext cx="7772400" cy="331075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Testo</a:t>
            </a:r>
          </a:p>
        </p:txBody>
      </p:sp>
      <p:sp>
        <p:nvSpPr>
          <p:cNvPr id="11" name="CasellaDiTesto 10"/>
          <p:cNvSpPr txBox="1"/>
          <p:nvPr userDrawn="1"/>
        </p:nvSpPr>
        <p:spPr>
          <a:xfrm>
            <a:off x="-87586" y="148896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2661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" y="0"/>
            <a:ext cx="9143355" cy="5143440"/>
          </a:xfrm>
          <a:prstGeom prst="rect">
            <a:avLst/>
          </a:prstGeom>
        </p:spPr>
      </p:pic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306553"/>
            <a:ext cx="8229600" cy="415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Titolo presentazione</a:t>
            </a:r>
          </a:p>
        </p:txBody>
      </p:sp>
    </p:spTree>
    <p:extLst>
      <p:ext uri="{BB962C8B-B14F-4D97-AF65-F5344CB8AC3E}">
        <p14:creationId xmlns:p14="http://schemas.microsoft.com/office/powerpoint/2010/main" val="228491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rgbClr val="056633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291993" y="1633031"/>
            <a:ext cx="856001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it-IT" altLang="it-IT" sz="2600" i="1" cap="all" dirty="0">
                <a:latin typeface="Helvetica" panose="020B0604020202030204" pitchFamily="34" charset="0"/>
              </a:rPr>
              <a:t>I costi di produzione in zootecnia</a:t>
            </a:r>
          </a:p>
          <a:p>
            <a:pPr algn="ctr">
              <a:spcBef>
                <a:spcPts val="600"/>
              </a:spcBef>
            </a:pPr>
            <a:r>
              <a:rPr lang="it-IT" sz="2400" b="1" i="1" dirty="0">
                <a:latin typeface="Times New Roman" panose="02020603050405020304" pitchFamily="18" charset="0"/>
                <a:ea typeface="STXinwei" panose="020B0503020204020204" pitchFamily="2" charset="-122"/>
                <a:cs typeface="Times New Roman" panose="02020603050405020304" pitchFamily="18" charset="0"/>
              </a:rPr>
              <a:t>Daniele Rama</a:t>
            </a:r>
          </a:p>
          <a:p>
            <a:pPr algn="ctr">
              <a:spcBef>
                <a:spcPts val="600"/>
              </a:spcBef>
            </a:pPr>
            <a:endParaRPr lang="it-IT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600"/>
              </a:spcBef>
            </a:pPr>
            <a:r>
              <a:rPr lang="it-IT" alt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SMEA - Università Cattolica del Sacro Cuore</a:t>
            </a:r>
          </a:p>
          <a:p>
            <a:pPr algn="ctr">
              <a:spcBef>
                <a:spcPts val="600"/>
              </a:spcBef>
            </a:pPr>
            <a:r>
              <a:rPr lang="it-IT" alt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Milano, 7 Febbraio 2023</a:t>
            </a:r>
          </a:p>
        </p:txBody>
      </p:sp>
    </p:spTree>
    <p:extLst>
      <p:ext uri="{BB962C8B-B14F-4D97-AF65-F5344CB8AC3E}">
        <p14:creationId xmlns:p14="http://schemas.microsoft.com/office/powerpoint/2010/main" val="30407239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Prezzo dei vitelloni da macello in Lombardia e costo di una razione standard, 2010-2022 (€ per kg peso vivo)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3DFBFFA8-7DAE-776D-5545-B7ACB84973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257" y="1147382"/>
            <a:ext cx="5907623" cy="3150761"/>
          </a:xfrm>
          <a:prstGeom prst="rect">
            <a:avLst/>
          </a:prstGeom>
        </p:spPr>
      </p:pic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632880" y="1147383"/>
            <a:ext cx="1825319" cy="3310759"/>
          </a:xfrm>
        </p:spPr>
        <p:txBody>
          <a:bodyPr/>
          <a:lstStyle/>
          <a:p>
            <a:r>
              <a:rPr lang="it-IT" sz="1600" dirty="0"/>
              <a:t>Anche nel caso dei bovini da macello, la concordanze tendenziale tra prezzo e costo di produzione passa per momenti di divergenza.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1A6CC57-1F4C-E42A-535B-E25DD4AB316C}"/>
              </a:ext>
            </a:extLst>
          </p:cNvPr>
          <p:cNvSpPr txBox="1"/>
          <p:nvPr/>
        </p:nvSpPr>
        <p:spPr>
          <a:xfrm>
            <a:off x="685801" y="4264357"/>
            <a:ext cx="2286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Fonte: Elaborazioni SMEA</a:t>
            </a:r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2F347E96-C038-42B3-6636-529C9084FFDC}"/>
              </a:ext>
            </a:extLst>
          </p:cNvPr>
          <p:cNvCxnSpPr>
            <a:cxnSpLocks/>
          </p:cNvCxnSpPr>
          <p:nvPr/>
        </p:nvCxnSpPr>
        <p:spPr>
          <a:xfrm>
            <a:off x="2206136" y="2101283"/>
            <a:ext cx="1324296" cy="6101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41D76239-AA9A-649A-4A5C-A84DBED90EC9}"/>
              </a:ext>
            </a:extLst>
          </p:cNvPr>
          <p:cNvCxnSpPr>
            <a:cxnSpLocks/>
          </p:cNvCxnSpPr>
          <p:nvPr/>
        </p:nvCxnSpPr>
        <p:spPr>
          <a:xfrm>
            <a:off x="2242494" y="2630436"/>
            <a:ext cx="1372717" cy="25809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ttore 2 13">
            <a:extLst>
              <a:ext uri="{FF2B5EF4-FFF2-40B4-BE49-F238E27FC236}">
                <a16:creationId xmlns:a16="http://schemas.microsoft.com/office/drawing/2014/main" id="{76371449-3B64-DAB9-2713-CE1089C0D658}"/>
              </a:ext>
            </a:extLst>
          </p:cNvPr>
          <p:cNvCxnSpPr>
            <a:cxnSpLocks/>
          </p:cNvCxnSpPr>
          <p:nvPr/>
        </p:nvCxnSpPr>
        <p:spPr>
          <a:xfrm>
            <a:off x="5183622" y="2045887"/>
            <a:ext cx="717927" cy="6101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447A230D-4595-7B4C-3264-5544B30247F0}"/>
              </a:ext>
            </a:extLst>
          </p:cNvPr>
          <p:cNvCxnSpPr>
            <a:cxnSpLocks/>
          </p:cNvCxnSpPr>
          <p:nvPr/>
        </p:nvCxnSpPr>
        <p:spPr>
          <a:xfrm flipV="1">
            <a:off x="5296350" y="2571750"/>
            <a:ext cx="605199" cy="2501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986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Margine prezzo vitelloni-costo alimentare, 2019-2022 </a:t>
            </a:r>
            <a:br>
              <a:rPr lang="it-IT" sz="2400" dirty="0"/>
            </a:br>
            <a:r>
              <a:rPr lang="it-IT" sz="2400" dirty="0"/>
              <a:t>(€ per kg peso vivo)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FFA2325-6AC5-4729-0D94-B99A7FFAE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068" y="1113990"/>
            <a:ext cx="5879774" cy="3198079"/>
          </a:xfrm>
          <a:prstGeom prst="rect">
            <a:avLst/>
          </a:prstGeom>
        </p:spPr>
      </p:pic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81822" y="1147383"/>
            <a:ext cx="1876377" cy="3310759"/>
          </a:xfrm>
        </p:spPr>
        <p:txBody>
          <a:bodyPr/>
          <a:lstStyle/>
          <a:p>
            <a:r>
              <a:rPr lang="it-IT" sz="1600" dirty="0"/>
              <a:t>In questo caso il prezzo ha consentito solo parzialmente di tenere il passo dei costi, il margine aveva recuperato tra l’autunno 2021 e la primavera 2022, poi ha perso nuovamente.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235897F-6D05-4F47-B511-1D51368EB275}"/>
              </a:ext>
            </a:extLst>
          </p:cNvPr>
          <p:cNvSpPr txBox="1"/>
          <p:nvPr/>
        </p:nvSpPr>
        <p:spPr>
          <a:xfrm>
            <a:off x="685801" y="4264357"/>
            <a:ext cx="2286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Fonte: Elaborazioni SMEA</a:t>
            </a:r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EE055956-46D2-4A44-5283-362EB75BB3FB}"/>
              </a:ext>
            </a:extLst>
          </p:cNvPr>
          <p:cNvCxnSpPr>
            <a:cxnSpLocks/>
          </p:cNvCxnSpPr>
          <p:nvPr/>
        </p:nvCxnSpPr>
        <p:spPr>
          <a:xfrm flipV="1">
            <a:off x="2402219" y="1995899"/>
            <a:ext cx="14375" cy="8262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AE1050A3-3A65-DECD-18B5-3A99673A2F60}"/>
              </a:ext>
            </a:extLst>
          </p:cNvPr>
          <p:cNvCxnSpPr>
            <a:cxnSpLocks/>
          </p:cNvCxnSpPr>
          <p:nvPr/>
        </p:nvCxnSpPr>
        <p:spPr>
          <a:xfrm flipV="1">
            <a:off x="4529455" y="2060743"/>
            <a:ext cx="0" cy="4867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54581BC6-7FA8-AB2A-D05E-DC7D1EF8A478}"/>
              </a:ext>
            </a:extLst>
          </p:cNvPr>
          <p:cNvCxnSpPr>
            <a:cxnSpLocks/>
          </p:cNvCxnSpPr>
          <p:nvPr/>
        </p:nvCxnSpPr>
        <p:spPr>
          <a:xfrm flipV="1">
            <a:off x="5598034" y="1585915"/>
            <a:ext cx="13690" cy="8229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BE4EDCC-E801-73B2-FB66-488AD32D3AB8}"/>
              </a:ext>
            </a:extLst>
          </p:cNvPr>
          <p:cNvSpPr txBox="1"/>
          <p:nvPr/>
        </p:nvSpPr>
        <p:spPr>
          <a:xfrm>
            <a:off x="2119077" y="1647776"/>
            <a:ext cx="503664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1400" dirty="0"/>
              <a:t>1,54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1B421CF-4D51-E721-0555-B257E5AA9F6C}"/>
              </a:ext>
            </a:extLst>
          </p:cNvPr>
          <p:cNvSpPr txBox="1"/>
          <p:nvPr/>
        </p:nvSpPr>
        <p:spPr>
          <a:xfrm>
            <a:off x="4249634" y="1554869"/>
            <a:ext cx="503664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1400" dirty="0"/>
              <a:t>0,88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28A760A-E6F2-3235-7BEE-5B67B8960994}"/>
              </a:ext>
            </a:extLst>
          </p:cNvPr>
          <p:cNvSpPr txBox="1"/>
          <p:nvPr/>
        </p:nvSpPr>
        <p:spPr>
          <a:xfrm>
            <a:off x="5273117" y="1196064"/>
            <a:ext cx="584613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/>
              <a:t>1,53</a:t>
            </a: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F26DD666-C7CA-15E4-AEB2-9038692D5164}"/>
              </a:ext>
            </a:extLst>
          </p:cNvPr>
          <p:cNvCxnSpPr>
            <a:cxnSpLocks/>
          </p:cNvCxnSpPr>
          <p:nvPr/>
        </p:nvCxnSpPr>
        <p:spPr>
          <a:xfrm flipV="1">
            <a:off x="6307546" y="1448187"/>
            <a:ext cx="0" cy="6487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BB1E907-8623-B64F-0401-06B34279E762}"/>
              </a:ext>
            </a:extLst>
          </p:cNvPr>
          <p:cNvSpPr txBox="1"/>
          <p:nvPr/>
        </p:nvSpPr>
        <p:spPr>
          <a:xfrm>
            <a:off x="5968939" y="884166"/>
            <a:ext cx="584613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/>
              <a:t>1,25</a:t>
            </a:r>
          </a:p>
        </p:txBody>
      </p:sp>
    </p:spTree>
    <p:extLst>
      <p:ext uri="{BB962C8B-B14F-4D97-AF65-F5344CB8AC3E}">
        <p14:creationId xmlns:p14="http://schemas.microsoft.com/office/powerpoint/2010/main" val="799838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Margine prezzo vitelloni-costo alimentare, 2019-2022 </a:t>
            </a:r>
            <a:br>
              <a:rPr lang="it-IT" sz="2400" dirty="0"/>
            </a:br>
            <a:r>
              <a:rPr lang="it-IT" sz="2400" dirty="0"/>
              <a:t>(%)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FFA2325-6AC5-4729-0D94-B99A7FFAEC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068" y="1113990"/>
            <a:ext cx="5879774" cy="3198079"/>
          </a:xfrm>
          <a:prstGeom prst="rect">
            <a:avLst/>
          </a:prstGeom>
        </p:spPr>
      </p:pic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81822" y="1147383"/>
            <a:ext cx="1876377" cy="3310759"/>
          </a:xfrm>
        </p:spPr>
        <p:txBody>
          <a:bodyPr/>
          <a:lstStyle/>
          <a:p>
            <a:r>
              <a:rPr lang="it-IT" dirty="0"/>
              <a:t>… e in termini percentuali si è osservato un deciso arretramento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235897F-6D05-4F47-B511-1D51368EB275}"/>
              </a:ext>
            </a:extLst>
          </p:cNvPr>
          <p:cNvSpPr txBox="1"/>
          <p:nvPr/>
        </p:nvSpPr>
        <p:spPr>
          <a:xfrm>
            <a:off x="685801" y="4264357"/>
            <a:ext cx="2286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Fonte: Elaborazioni SMEA</a:t>
            </a:r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EE055956-46D2-4A44-5283-362EB75BB3FB}"/>
              </a:ext>
            </a:extLst>
          </p:cNvPr>
          <p:cNvCxnSpPr>
            <a:cxnSpLocks/>
          </p:cNvCxnSpPr>
          <p:nvPr/>
        </p:nvCxnSpPr>
        <p:spPr>
          <a:xfrm flipV="1">
            <a:off x="2402219" y="1995899"/>
            <a:ext cx="14375" cy="8262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AE1050A3-3A65-DECD-18B5-3A99673A2F60}"/>
              </a:ext>
            </a:extLst>
          </p:cNvPr>
          <p:cNvCxnSpPr>
            <a:cxnSpLocks/>
          </p:cNvCxnSpPr>
          <p:nvPr/>
        </p:nvCxnSpPr>
        <p:spPr>
          <a:xfrm flipV="1">
            <a:off x="4529455" y="2060743"/>
            <a:ext cx="0" cy="4867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54581BC6-7FA8-AB2A-D05E-DC7D1EF8A478}"/>
              </a:ext>
            </a:extLst>
          </p:cNvPr>
          <p:cNvCxnSpPr>
            <a:cxnSpLocks/>
          </p:cNvCxnSpPr>
          <p:nvPr/>
        </p:nvCxnSpPr>
        <p:spPr>
          <a:xfrm flipV="1">
            <a:off x="5598034" y="1585915"/>
            <a:ext cx="13690" cy="8229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3BE4EDCC-E801-73B2-FB66-488AD32D3AB8}"/>
              </a:ext>
            </a:extLst>
          </p:cNvPr>
          <p:cNvSpPr txBox="1"/>
          <p:nvPr/>
        </p:nvSpPr>
        <p:spPr>
          <a:xfrm>
            <a:off x="2119077" y="1647776"/>
            <a:ext cx="495649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1400" dirty="0"/>
              <a:t>52%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1B421CF-4D51-E721-0555-B257E5AA9F6C}"/>
              </a:ext>
            </a:extLst>
          </p:cNvPr>
          <p:cNvSpPr txBox="1"/>
          <p:nvPr/>
        </p:nvSpPr>
        <p:spPr>
          <a:xfrm>
            <a:off x="4249634" y="1554869"/>
            <a:ext cx="495649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1400" dirty="0"/>
              <a:t>31%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28A760A-E6F2-3235-7BEE-5B67B8960994}"/>
              </a:ext>
            </a:extLst>
          </p:cNvPr>
          <p:cNvSpPr txBox="1"/>
          <p:nvPr/>
        </p:nvSpPr>
        <p:spPr>
          <a:xfrm>
            <a:off x="5273117" y="1196064"/>
            <a:ext cx="584613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/>
              <a:t>40%</a:t>
            </a:r>
          </a:p>
        </p:txBody>
      </p: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F26DD666-C7CA-15E4-AEB2-9038692D5164}"/>
              </a:ext>
            </a:extLst>
          </p:cNvPr>
          <p:cNvCxnSpPr>
            <a:cxnSpLocks/>
          </p:cNvCxnSpPr>
          <p:nvPr/>
        </p:nvCxnSpPr>
        <p:spPr>
          <a:xfrm flipV="1">
            <a:off x="6307546" y="1448187"/>
            <a:ext cx="0" cy="64879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4BB1E907-8623-B64F-0401-06B34279E762}"/>
              </a:ext>
            </a:extLst>
          </p:cNvPr>
          <p:cNvSpPr txBox="1"/>
          <p:nvPr/>
        </p:nvSpPr>
        <p:spPr>
          <a:xfrm>
            <a:off x="5968939" y="884166"/>
            <a:ext cx="584613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dirty="0"/>
              <a:t>30%</a:t>
            </a:r>
          </a:p>
        </p:txBody>
      </p:sp>
    </p:spTree>
    <p:extLst>
      <p:ext uri="{BB962C8B-B14F-4D97-AF65-F5344CB8AC3E}">
        <p14:creationId xmlns:p14="http://schemas.microsoft.com/office/powerpoint/2010/main" val="3296537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>
            <a:noAutofit/>
          </a:bodyPr>
          <a:lstStyle/>
          <a:p>
            <a:pPr algn="ctr"/>
            <a:r>
              <a:rPr lang="it-IT" sz="2400" dirty="0"/>
              <a:t>Struttura dei costi di produzione per i vitelloni da macello (composizione %)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105788" y="1147383"/>
            <a:ext cx="3352412" cy="3310759"/>
          </a:xfrm>
        </p:spPr>
        <p:txBody>
          <a:bodyPr/>
          <a:lstStyle/>
          <a:p>
            <a:r>
              <a:rPr lang="it-IT" dirty="0"/>
              <a:t>Considerando che la maggior voce di costo è rappresentata dal prezzo dei ristalli, l’</a:t>
            </a:r>
            <a:r>
              <a:rPr lang="it-IT" dirty="0" err="1"/>
              <a:t>attuae</a:t>
            </a:r>
            <a:r>
              <a:rPr lang="it-IT" dirty="0"/>
              <a:t> margine prezzo-costo alimentare non consente la copertura di questi costi…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F31DD7C-C055-F7F1-2CBD-6150AE9491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621" y="1147384"/>
            <a:ext cx="3944269" cy="3187894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B153FD22-BAF7-A95A-74E9-B4ACCECB544D}"/>
              </a:ext>
            </a:extLst>
          </p:cNvPr>
          <p:cNvSpPr txBox="1"/>
          <p:nvPr/>
        </p:nvSpPr>
        <p:spPr>
          <a:xfrm>
            <a:off x="685801" y="4264357"/>
            <a:ext cx="1300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Fonte: ISMEA</a:t>
            </a:r>
          </a:p>
        </p:txBody>
      </p:sp>
    </p:spTree>
    <p:extLst>
      <p:ext uri="{BB962C8B-B14F-4D97-AF65-F5344CB8AC3E}">
        <p14:creationId xmlns:p14="http://schemas.microsoft.com/office/powerpoint/2010/main" val="1989475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>
            <a:noAutofit/>
          </a:bodyPr>
          <a:lstStyle/>
          <a:p>
            <a:pPr algn="ctr"/>
            <a:r>
              <a:rPr lang="it-IT" sz="2400" dirty="0"/>
              <a:t>Evoluzione delle principali voci di costo di produzione per i vitelloni da macello, 2021-2022 </a:t>
            </a:r>
            <a:br>
              <a:rPr lang="it-IT" sz="2400" dirty="0"/>
            </a:br>
            <a:r>
              <a:rPr lang="it-IT" sz="2400" dirty="0"/>
              <a:t>(€ per kg peso vivo)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2D0C7FE0-A04C-3780-A0DE-FE836218F7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799" y="1458636"/>
            <a:ext cx="4401421" cy="2092033"/>
          </a:xfrm>
          <a:prstGeom prst="rect">
            <a:avLst/>
          </a:prstGeom>
        </p:spPr>
      </p:pic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662782" y="1147383"/>
            <a:ext cx="2795418" cy="3310759"/>
          </a:xfrm>
        </p:spPr>
        <p:txBody>
          <a:bodyPr/>
          <a:lstStyle/>
          <a:p>
            <a:r>
              <a:rPr lang="it-IT" dirty="0"/>
              <a:t>… benché il costo di questi acquisti sia aumentato relativamente meno delle altre voci di costo e del prezzo.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D8E7965-F113-B4EA-D87E-302CEED532AF}"/>
              </a:ext>
            </a:extLst>
          </p:cNvPr>
          <p:cNvSpPr txBox="1"/>
          <p:nvPr/>
        </p:nvSpPr>
        <p:spPr>
          <a:xfrm>
            <a:off x="685801" y="4264357"/>
            <a:ext cx="2335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Fonte: Elaborazioni SMEA</a:t>
            </a:r>
          </a:p>
        </p:txBody>
      </p:sp>
    </p:spTree>
    <p:extLst>
      <p:ext uri="{BB962C8B-B14F-4D97-AF65-F5344CB8AC3E}">
        <p14:creationId xmlns:p14="http://schemas.microsoft.com/office/powerpoint/2010/main" val="4055468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Costi di produzione dei suini in Italia e nei principali paesi produttori, 2021 (€ per kg)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81822" y="1147383"/>
            <a:ext cx="1876377" cy="3310759"/>
          </a:xfrm>
        </p:spPr>
        <p:txBody>
          <a:bodyPr/>
          <a:lstStyle/>
          <a:p>
            <a:r>
              <a:rPr lang="it-IT" sz="1600" dirty="0"/>
              <a:t>Venendo ai suini, dato il tipo di allevamento non fa meraviglia che il loro costo di produzione sia maggiore in Italia rispetto alla maggior parte dei paesi produttori.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23DC605-FCCC-CAAB-5960-44978274F6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857" y="1147382"/>
            <a:ext cx="5844965" cy="3164687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E6504382-B6C5-FA47-8F56-90B289C310E4}"/>
              </a:ext>
            </a:extLst>
          </p:cNvPr>
          <p:cNvSpPr txBox="1"/>
          <p:nvPr/>
        </p:nvSpPr>
        <p:spPr>
          <a:xfrm>
            <a:off x="685801" y="4264357"/>
            <a:ext cx="1337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Fonte: </a:t>
            </a:r>
            <a:r>
              <a:rPr lang="it-IT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Interpig</a:t>
            </a:r>
            <a:endParaRPr lang="it-IT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681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Evoluzione dei costi di produzione dei suini in Italia e nei principali paesi produttori, 2016-2021 (UK£ per kg)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630290" y="1147383"/>
            <a:ext cx="2827910" cy="3310759"/>
          </a:xfrm>
        </p:spPr>
        <p:txBody>
          <a:bodyPr/>
          <a:lstStyle/>
          <a:p>
            <a:r>
              <a:rPr lang="it-IT" sz="1600" dirty="0"/>
              <a:t>Tra il 2016 e il 2021 l’Italia è tra i paesi dove è maggiormente aumentato il costo di produzione dei suini (+23%), ad eccezione della Gran Bretagna.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C87E4667-844D-D4EA-BA40-AEF4E529E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" y="1147383"/>
            <a:ext cx="4777392" cy="3192536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F492818C-F85B-43E6-23C5-7FAF49C63DB4}"/>
              </a:ext>
            </a:extLst>
          </p:cNvPr>
          <p:cNvSpPr txBox="1"/>
          <p:nvPr/>
        </p:nvSpPr>
        <p:spPr>
          <a:xfrm>
            <a:off x="685801" y="4264357"/>
            <a:ext cx="12311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Fonte: AHDB</a:t>
            </a:r>
          </a:p>
        </p:txBody>
      </p:sp>
    </p:spTree>
    <p:extLst>
      <p:ext uri="{BB962C8B-B14F-4D97-AF65-F5344CB8AC3E}">
        <p14:creationId xmlns:p14="http://schemas.microsoft.com/office/powerpoint/2010/main" val="159763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Variazione dei prezzi e dei costi di produzione dei suini in Italia e nei principali paesi, 2020-2021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630914" y="1147383"/>
            <a:ext cx="1827286" cy="3310759"/>
          </a:xfrm>
        </p:spPr>
        <p:txBody>
          <a:bodyPr/>
          <a:lstStyle/>
          <a:p>
            <a:r>
              <a:rPr lang="it-IT" sz="1600" dirty="0"/>
              <a:t>Tra il 2020 e il 2021 la crescita del prezzo in Italia non ha tenuto il passo con la crescita dei costi, peraltro non si è osservato un calo di prezzo come quello registrato in diversi paesi europei.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FA1E7D3-8A5F-D99F-958D-BE89D74AAC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336" y="1104707"/>
            <a:ext cx="5890221" cy="320272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34393179-7657-057F-E8F1-4D6681D783BC}"/>
              </a:ext>
            </a:extLst>
          </p:cNvPr>
          <p:cNvSpPr txBox="1"/>
          <p:nvPr/>
        </p:nvSpPr>
        <p:spPr>
          <a:xfrm>
            <a:off x="685801" y="4264357"/>
            <a:ext cx="1069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Fonte: IFIP</a:t>
            </a:r>
          </a:p>
        </p:txBody>
      </p:sp>
    </p:spTree>
    <p:extLst>
      <p:ext uri="{BB962C8B-B14F-4D97-AF65-F5344CB8AC3E}">
        <p14:creationId xmlns:p14="http://schemas.microsoft.com/office/powerpoint/2010/main" val="2227169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Indici di redditività dell’allevamento suino all’ingrasso in Italia, 2017-2022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255464" y="1147383"/>
            <a:ext cx="2202735" cy="3310759"/>
          </a:xfrm>
        </p:spPr>
        <p:txBody>
          <a:bodyPr/>
          <a:lstStyle/>
          <a:p>
            <a:r>
              <a:rPr lang="it-IT" sz="1600" dirty="0"/>
              <a:t>Il problema economico per gli </a:t>
            </a:r>
            <a:r>
              <a:rPr lang="it-IT" sz="1600" dirty="0" err="1"/>
              <a:t>allevatorri</a:t>
            </a:r>
            <a:r>
              <a:rPr lang="it-IT" sz="1600" dirty="0"/>
              <a:t> di suini si complica per il fatto che la redditività è progressivamente calante da anni, a parte il 2019 peraltro compensato poi dal 2020.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3650D90A-AB51-EC1F-D66C-1F05713493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799" y="1173975"/>
            <a:ext cx="5626809" cy="3090382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FF8D7B7E-0227-EC92-03C3-ABFA89682A04}"/>
              </a:ext>
            </a:extLst>
          </p:cNvPr>
          <p:cNvSpPr txBox="1"/>
          <p:nvPr/>
        </p:nvSpPr>
        <p:spPr>
          <a:xfrm>
            <a:off x="685801" y="4264357"/>
            <a:ext cx="1208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Fonte: </a:t>
            </a:r>
            <a:r>
              <a:rPr lang="it-IT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Crefis</a:t>
            </a:r>
            <a:endParaRPr lang="it-IT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659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Indici di redditività dell’allevamento suino a ciclo chiuso in Italia, 2017-2022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377592" y="1147383"/>
            <a:ext cx="2080607" cy="3310759"/>
          </a:xfrm>
        </p:spPr>
        <p:txBody>
          <a:bodyPr/>
          <a:lstStyle/>
          <a:p>
            <a:r>
              <a:rPr lang="it-IT" dirty="0"/>
              <a:t>Lo scenario per gli allevamenti a ciclo chiuso è anche peggiore di quelli all’ingrasso.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2BA6589-0ED1-2A4D-DD34-EEBEC2279D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1" y="1076742"/>
            <a:ext cx="5691792" cy="324461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B1BB7D7A-9273-39A1-2C6B-B1A848C07AFC}"/>
              </a:ext>
            </a:extLst>
          </p:cNvPr>
          <p:cNvSpPr txBox="1"/>
          <p:nvPr/>
        </p:nvSpPr>
        <p:spPr>
          <a:xfrm>
            <a:off x="685801" y="4264357"/>
            <a:ext cx="1208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Fonte: </a:t>
            </a:r>
            <a:r>
              <a:rPr lang="it-IT" sz="1400" dirty="0" err="1">
                <a:latin typeface="Helvetica" panose="020B0604020202020204" pitchFamily="34" charset="0"/>
                <a:cs typeface="Helvetica" panose="020B0604020202020204" pitchFamily="34" charset="0"/>
              </a:rPr>
              <a:t>Crefis</a:t>
            </a:r>
            <a:endParaRPr lang="it-IT" sz="1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1688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>
            <a:noAutofit/>
          </a:bodyPr>
          <a:lstStyle/>
          <a:p>
            <a:pPr algn="ctr"/>
            <a:r>
              <a:rPr lang="it-IT" sz="2400" dirty="0"/>
              <a:t>Crisi energetica: aumento generalizzato dei costi per l’insieme dell’agricoltura italiana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624858" y="1147383"/>
            <a:ext cx="1929656" cy="3310759"/>
          </a:xfrm>
        </p:spPr>
        <p:txBody>
          <a:bodyPr/>
          <a:lstStyle/>
          <a:p>
            <a:r>
              <a:rPr lang="it-IT" sz="1600" dirty="0"/>
              <a:t>Rispetto alla base 2016-2020, i dati del primo quadri-</a:t>
            </a:r>
            <a:r>
              <a:rPr lang="it-IT" sz="1600" dirty="0" err="1"/>
              <a:t>mestre</a:t>
            </a:r>
            <a:r>
              <a:rPr lang="it-IT" sz="1600" dirty="0"/>
              <a:t> 2022 indicano un incremento del costo medio aziendale di circa 17 mila euro (+60,7%).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99831473-09AB-5636-C1D1-986489EEF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" y="1147383"/>
            <a:ext cx="5849606" cy="3103669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E409EBA7-F93F-9983-35FC-C02667641E66}"/>
              </a:ext>
            </a:extLst>
          </p:cNvPr>
          <p:cNvSpPr txBox="1"/>
          <p:nvPr/>
        </p:nvSpPr>
        <p:spPr>
          <a:xfrm>
            <a:off x="685801" y="4264357"/>
            <a:ext cx="1241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Fonte: CREA</a:t>
            </a:r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F0C947FF-CDAE-9DBB-D008-AFFBA414B7E2}"/>
              </a:ext>
            </a:extLst>
          </p:cNvPr>
          <p:cNvSpPr/>
          <p:nvPr/>
        </p:nvSpPr>
        <p:spPr>
          <a:xfrm>
            <a:off x="4814225" y="1968079"/>
            <a:ext cx="399672" cy="181669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235D04FB-766D-84D6-2D14-8AEDFA3A1417}"/>
              </a:ext>
            </a:extLst>
          </p:cNvPr>
          <p:cNvSpPr txBox="1"/>
          <p:nvPr/>
        </p:nvSpPr>
        <p:spPr>
          <a:xfrm>
            <a:off x="5169694" y="1902619"/>
            <a:ext cx="5870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>
                <a:solidFill>
                  <a:srgbClr val="FF0000"/>
                </a:solidFill>
              </a:rPr>
              <a:t>+250,5%</a:t>
            </a:r>
          </a:p>
        </p:txBody>
      </p:sp>
      <p:sp>
        <p:nvSpPr>
          <p:cNvPr id="12" name="Ovale 11">
            <a:extLst>
              <a:ext uri="{FF2B5EF4-FFF2-40B4-BE49-F238E27FC236}">
                <a16:creationId xmlns:a16="http://schemas.microsoft.com/office/drawing/2014/main" id="{2821808E-E66D-A619-2EBA-65493714312B}"/>
              </a:ext>
            </a:extLst>
          </p:cNvPr>
          <p:cNvSpPr/>
          <p:nvPr/>
        </p:nvSpPr>
        <p:spPr>
          <a:xfrm>
            <a:off x="4816605" y="2618166"/>
            <a:ext cx="399672" cy="181669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8E0F007-19C2-47ED-7BFD-5752EED0CE6F}"/>
              </a:ext>
            </a:extLst>
          </p:cNvPr>
          <p:cNvSpPr txBox="1"/>
          <p:nvPr/>
        </p:nvSpPr>
        <p:spPr>
          <a:xfrm>
            <a:off x="5172074" y="2552706"/>
            <a:ext cx="5293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>
                <a:solidFill>
                  <a:srgbClr val="FF0000"/>
                </a:solidFill>
              </a:rPr>
              <a:t>+94,6%</a:t>
            </a:r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440B1E18-D33A-3986-BC50-FFA9ADD82B8E}"/>
              </a:ext>
            </a:extLst>
          </p:cNvPr>
          <p:cNvSpPr/>
          <p:nvPr/>
        </p:nvSpPr>
        <p:spPr>
          <a:xfrm>
            <a:off x="4816603" y="2937254"/>
            <a:ext cx="399672" cy="181669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240C0E08-5283-0C53-4DC9-319307F364D0}"/>
              </a:ext>
            </a:extLst>
          </p:cNvPr>
          <p:cNvSpPr txBox="1"/>
          <p:nvPr/>
        </p:nvSpPr>
        <p:spPr>
          <a:xfrm>
            <a:off x="5172072" y="2871794"/>
            <a:ext cx="5870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b="1" dirty="0">
                <a:solidFill>
                  <a:srgbClr val="FF0000"/>
                </a:solidFill>
              </a:rPr>
              <a:t>+101,3%</a:t>
            </a:r>
          </a:p>
        </p:txBody>
      </p:sp>
    </p:spTree>
    <p:extLst>
      <p:ext uri="{BB962C8B-B14F-4D97-AF65-F5344CB8AC3E}">
        <p14:creationId xmlns:p14="http://schemas.microsoft.com/office/powerpoint/2010/main" val="249265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2" grpId="0" animBg="1"/>
      <p:bldP spid="13" grpId="0"/>
      <p:bldP spid="14" grpId="0" animBg="1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olo 8">
            <a:extLst>
              <a:ext uri="{FF2B5EF4-FFF2-40B4-BE49-F238E27FC236}">
                <a16:creationId xmlns:a16="http://schemas.microsoft.com/office/drawing/2014/main" id="{A9E5C406-AC93-0B2E-1D6A-5FABAC42A6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6976" y="1758350"/>
            <a:ext cx="5527275" cy="660502"/>
          </a:xfrm>
        </p:spPr>
        <p:txBody>
          <a:bodyPr/>
          <a:lstStyle/>
          <a:p>
            <a:r>
              <a:rPr lang="it-IT" dirty="0"/>
              <a:t>GRAZIE PER L’ATTENZIONE!</a:t>
            </a:r>
          </a:p>
        </p:txBody>
      </p:sp>
    </p:spTree>
    <p:extLst>
      <p:ext uri="{BB962C8B-B14F-4D97-AF65-F5344CB8AC3E}">
        <p14:creationId xmlns:p14="http://schemas.microsoft.com/office/powerpoint/2010/main" val="184895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Immagine 43">
            <a:extLst>
              <a:ext uri="{FF2B5EF4-FFF2-40B4-BE49-F238E27FC236}">
                <a16:creationId xmlns:a16="http://schemas.microsoft.com/office/drawing/2014/main" id="{2AF87AEE-6CCE-A7C9-4E12-21A8B227ED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068" y="1147383"/>
            <a:ext cx="5861208" cy="3178612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>
            <a:noAutofit/>
          </a:bodyPr>
          <a:lstStyle/>
          <a:p>
            <a:pPr algn="ctr"/>
            <a:r>
              <a:rPr lang="it-IT" sz="2400" dirty="0"/>
              <a:t>Prezzo del latte alla stalla in Lombardia e costo di una razione standard, 2010-2022 (€ per 100 kg)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600558" y="1147383"/>
            <a:ext cx="1930748" cy="3310759"/>
          </a:xfrm>
        </p:spPr>
        <p:txBody>
          <a:bodyPr/>
          <a:lstStyle/>
          <a:p>
            <a:r>
              <a:rPr lang="it-IT" sz="1600" dirty="0"/>
              <a:t>Tendenzialmente il prezzo del latte e il costo alimentare seguono un andamento simile, ma ci possono essere periodi più o meno lunghi di divergenza.</a:t>
            </a:r>
          </a:p>
        </p:txBody>
      </p:sp>
      <p:cxnSp>
        <p:nvCxnSpPr>
          <p:cNvPr id="6" name="Connettore 2 5">
            <a:extLst>
              <a:ext uri="{FF2B5EF4-FFF2-40B4-BE49-F238E27FC236}">
                <a16:creationId xmlns:a16="http://schemas.microsoft.com/office/drawing/2014/main" id="{E20F2106-A91E-E8C4-B2BC-6065EEB66828}"/>
              </a:ext>
            </a:extLst>
          </p:cNvPr>
          <p:cNvCxnSpPr/>
          <p:nvPr/>
        </p:nvCxnSpPr>
        <p:spPr>
          <a:xfrm flipV="1">
            <a:off x="2153714" y="2121219"/>
            <a:ext cx="765868" cy="18595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EDDECE5F-0465-54B1-E208-B2E407A62B57}"/>
              </a:ext>
            </a:extLst>
          </p:cNvPr>
          <p:cNvCxnSpPr>
            <a:cxnSpLocks/>
          </p:cNvCxnSpPr>
          <p:nvPr/>
        </p:nvCxnSpPr>
        <p:spPr>
          <a:xfrm>
            <a:off x="2190072" y="2836327"/>
            <a:ext cx="729510" cy="73969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21F5298D-47D0-FB8A-3652-6DDE985CA83B}"/>
              </a:ext>
            </a:extLst>
          </p:cNvPr>
          <p:cNvCxnSpPr>
            <a:cxnSpLocks/>
          </p:cNvCxnSpPr>
          <p:nvPr/>
        </p:nvCxnSpPr>
        <p:spPr>
          <a:xfrm>
            <a:off x="2951298" y="2098014"/>
            <a:ext cx="859475" cy="3478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8644AB5F-6A31-1920-2DA5-7FB7DF24C651}"/>
              </a:ext>
            </a:extLst>
          </p:cNvPr>
          <p:cNvCxnSpPr>
            <a:cxnSpLocks/>
          </p:cNvCxnSpPr>
          <p:nvPr/>
        </p:nvCxnSpPr>
        <p:spPr>
          <a:xfrm>
            <a:off x="2972004" y="2931138"/>
            <a:ext cx="823117" cy="1026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EB486FB6-E4E1-B6D1-792D-6F7B40ABE95D}"/>
              </a:ext>
            </a:extLst>
          </p:cNvPr>
          <p:cNvCxnSpPr>
            <a:cxnSpLocks/>
          </p:cNvCxnSpPr>
          <p:nvPr/>
        </p:nvCxnSpPr>
        <p:spPr>
          <a:xfrm flipV="1">
            <a:off x="4506243" y="2167777"/>
            <a:ext cx="543844" cy="15718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516500EF-D5D4-5DA3-E727-68A7FD3C17B8}"/>
              </a:ext>
            </a:extLst>
          </p:cNvPr>
          <p:cNvCxnSpPr>
            <a:cxnSpLocks/>
          </p:cNvCxnSpPr>
          <p:nvPr/>
        </p:nvCxnSpPr>
        <p:spPr>
          <a:xfrm>
            <a:off x="4542601" y="2993356"/>
            <a:ext cx="544619" cy="5028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>
            <a:extLst>
              <a:ext uri="{FF2B5EF4-FFF2-40B4-BE49-F238E27FC236}">
                <a16:creationId xmlns:a16="http://schemas.microsoft.com/office/drawing/2014/main" id="{1ED12B4E-930C-B007-F92E-CCC7AC8B4CDF}"/>
              </a:ext>
            </a:extLst>
          </p:cNvPr>
          <p:cNvCxnSpPr>
            <a:cxnSpLocks/>
          </p:cNvCxnSpPr>
          <p:nvPr/>
        </p:nvCxnSpPr>
        <p:spPr>
          <a:xfrm flipV="1">
            <a:off x="5290279" y="2246370"/>
            <a:ext cx="635513" cy="11109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>
            <a:extLst>
              <a:ext uri="{FF2B5EF4-FFF2-40B4-BE49-F238E27FC236}">
                <a16:creationId xmlns:a16="http://schemas.microsoft.com/office/drawing/2014/main" id="{146C92AE-9C2D-67EB-1470-EBAD7D851B14}"/>
              </a:ext>
            </a:extLst>
          </p:cNvPr>
          <p:cNvCxnSpPr>
            <a:cxnSpLocks/>
          </p:cNvCxnSpPr>
          <p:nvPr/>
        </p:nvCxnSpPr>
        <p:spPr>
          <a:xfrm flipV="1">
            <a:off x="5308459" y="2802762"/>
            <a:ext cx="580975" cy="2501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>
            <a:extLst>
              <a:ext uri="{FF2B5EF4-FFF2-40B4-BE49-F238E27FC236}">
                <a16:creationId xmlns:a16="http://schemas.microsoft.com/office/drawing/2014/main" id="{A4812E33-C2C7-4467-BAA6-EA5B509214D0}"/>
              </a:ext>
            </a:extLst>
          </p:cNvPr>
          <p:cNvCxnSpPr>
            <a:cxnSpLocks/>
          </p:cNvCxnSpPr>
          <p:nvPr/>
        </p:nvCxnSpPr>
        <p:spPr>
          <a:xfrm flipV="1">
            <a:off x="5982267" y="1568876"/>
            <a:ext cx="367478" cy="54770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ttore 2 26">
            <a:extLst>
              <a:ext uri="{FF2B5EF4-FFF2-40B4-BE49-F238E27FC236}">
                <a16:creationId xmlns:a16="http://schemas.microsoft.com/office/drawing/2014/main" id="{A990BC00-2934-2CF1-CE6D-6760B604BA84}"/>
              </a:ext>
            </a:extLst>
          </p:cNvPr>
          <p:cNvCxnSpPr>
            <a:cxnSpLocks/>
          </p:cNvCxnSpPr>
          <p:nvPr/>
        </p:nvCxnSpPr>
        <p:spPr>
          <a:xfrm flipV="1">
            <a:off x="5949002" y="2529431"/>
            <a:ext cx="386817" cy="226421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3FD7A2BE-2580-EF62-7076-F7D38619EEA4}"/>
              </a:ext>
            </a:extLst>
          </p:cNvPr>
          <p:cNvSpPr txBox="1"/>
          <p:nvPr/>
        </p:nvSpPr>
        <p:spPr>
          <a:xfrm>
            <a:off x="685801" y="4264357"/>
            <a:ext cx="2286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Fonte: Elaborazioni SMEA</a:t>
            </a:r>
          </a:p>
        </p:txBody>
      </p:sp>
    </p:spTree>
    <p:extLst>
      <p:ext uri="{BB962C8B-B14F-4D97-AF65-F5344CB8AC3E}">
        <p14:creationId xmlns:p14="http://schemas.microsoft.com/office/powerpoint/2010/main" val="311914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15">
            <a:extLst>
              <a:ext uri="{FF2B5EF4-FFF2-40B4-BE49-F238E27FC236}">
                <a16:creationId xmlns:a16="http://schemas.microsoft.com/office/drawing/2014/main" id="{B2CD47C5-2D1A-0FA9-1D4C-9EC1796683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068" y="1147383"/>
            <a:ext cx="5912264" cy="303008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>
            <a:noAutofit/>
          </a:bodyPr>
          <a:lstStyle/>
          <a:p>
            <a:pPr algn="ctr"/>
            <a:r>
              <a:rPr lang="it-IT" sz="2400" dirty="0"/>
              <a:t>Margine prezzo del latte-costo alimentare, </a:t>
            </a:r>
            <a:br>
              <a:rPr lang="it-IT" sz="2400" dirty="0"/>
            </a:br>
            <a:r>
              <a:rPr lang="it-IT" sz="2400" dirty="0"/>
              <a:t>2019-2022 (€ per 100 kg)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49331" y="1147383"/>
            <a:ext cx="1995897" cy="3310759"/>
          </a:xfrm>
        </p:spPr>
        <p:txBody>
          <a:bodyPr/>
          <a:lstStyle/>
          <a:p>
            <a:r>
              <a:rPr lang="it-IT" sz="1600" dirty="0"/>
              <a:t>Dal massimo di settembre 2019 il margine si è ridotto fino a meno di 16 € per 100 kg in </a:t>
            </a:r>
            <a:r>
              <a:rPr lang="it-IT" sz="1600" dirty="0" err="1"/>
              <a:t>feb-braio</a:t>
            </a:r>
            <a:r>
              <a:rPr lang="it-IT" sz="1600" dirty="0"/>
              <a:t> 2022; la salita del prezzo nella seconda parte dell’anno ha permesso di recuperare…</a:t>
            </a:r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C3E8B554-A0CD-A052-C928-F4A73AF0C456}"/>
              </a:ext>
            </a:extLst>
          </p:cNvPr>
          <p:cNvCxnSpPr>
            <a:cxnSpLocks/>
          </p:cNvCxnSpPr>
          <p:nvPr/>
        </p:nvCxnSpPr>
        <p:spPr>
          <a:xfrm flipV="1">
            <a:off x="2044745" y="2162997"/>
            <a:ext cx="14375" cy="8262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7662DD90-0969-C16A-C0F1-C47874926D38}"/>
              </a:ext>
            </a:extLst>
          </p:cNvPr>
          <p:cNvCxnSpPr>
            <a:cxnSpLocks/>
          </p:cNvCxnSpPr>
          <p:nvPr/>
        </p:nvCxnSpPr>
        <p:spPr>
          <a:xfrm flipV="1">
            <a:off x="5332455" y="2098018"/>
            <a:ext cx="0" cy="5515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3D6706D7-C22C-6D0C-CF6A-EC7BB0ECE26C}"/>
              </a:ext>
            </a:extLst>
          </p:cNvPr>
          <p:cNvCxnSpPr>
            <a:cxnSpLocks/>
          </p:cNvCxnSpPr>
          <p:nvPr/>
        </p:nvCxnSpPr>
        <p:spPr>
          <a:xfrm flipV="1">
            <a:off x="6372177" y="1587938"/>
            <a:ext cx="0" cy="9456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1972F77-05EF-8FB9-4AF6-B40FF6226A4D}"/>
              </a:ext>
            </a:extLst>
          </p:cNvPr>
          <p:cNvSpPr txBox="1"/>
          <p:nvPr/>
        </p:nvSpPr>
        <p:spPr>
          <a:xfrm>
            <a:off x="1731323" y="1814874"/>
            <a:ext cx="595035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1400" dirty="0"/>
              <a:t>25,10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6FC13E2-3A8A-0A15-E00C-FA04992DED01}"/>
              </a:ext>
            </a:extLst>
          </p:cNvPr>
          <p:cNvSpPr txBox="1"/>
          <p:nvPr/>
        </p:nvSpPr>
        <p:spPr>
          <a:xfrm>
            <a:off x="5012112" y="1587938"/>
            <a:ext cx="595035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1400" dirty="0"/>
              <a:t>15,82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57D6F09-BFE4-C6CB-C2E7-BD5CE6BAE48E}"/>
              </a:ext>
            </a:extLst>
          </p:cNvPr>
          <p:cNvSpPr txBox="1"/>
          <p:nvPr/>
        </p:nvSpPr>
        <p:spPr>
          <a:xfrm>
            <a:off x="5898728" y="1187480"/>
            <a:ext cx="595035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1400" dirty="0"/>
              <a:t>27,79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C30B1B2-3ED7-238C-CFC8-408FF837B6E3}"/>
              </a:ext>
            </a:extLst>
          </p:cNvPr>
          <p:cNvSpPr txBox="1"/>
          <p:nvPr/>
        </p:nvSpPr>
        <p:spPr>
          <a:xfrm>
            <a:off x="685801" y="4264357"/>
            <a:ext cx="2286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Fonte: Elaborazioni SMEA</a:t>
            </a:r>
          </a:p>
        </p:txBody>
      </p:sp>
    </p:spTree>
    <p:extLst>
      <p:ext uri="{BB962C8B-B14F-4D97-AF65-F5344CB8AC3E}">
        <p14:creationId xmlns:p14="http://schemas.microsoft.com/office/powerpoint/2010/main" val="107623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Immagine 15">
            <a:extLst>
              <a:ext uri="{FF2B5EF4-FFF2-40B4-BE49-F238E27FC236}">
                <a16:creationId xmlns:a16="http://schemas.microsoft.com/office/drawing/2014/main" id="{B2CD47C5-2D1A-0FA9-1D4C-9EC1796683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068" y="1147383"/>
            <a:ext cx="5912264" cy="303008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>
            <a:noAutofit/>
          </a:bodyPr>
          <a:lstStyle/>
          <a:p>
            <a:pPr algn="ctr"/>
            <a:r>
              <a:rPr lang="it-IT" sz="2400" dirty="0"/>
              <a:t>Margine prezzo del latte-costo alimentare, </a:t>
            </a:r>
            <a:br>
              <a:rPr lang="it-IT" sz="2400" dirty="0"/>
            </a:br>
            <a:r>
              <a:rPr lang="it-IT" sz="2400" dirty="0"/>
              <a:t>2019-2022 (%)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49331" y="1147383"/>
            <a:ext cx="1995897" cy="3310759"/>
          </a:xfrm>
        </p:spPr>
        <p:txBody>
          <a:bodyPr/>
          <a:lstStyle/>
          <a:p>
            <a:r>
              <a:rPr lang="it-IT" sz="1600" dirty="0"/>
              <a:t>… in valore assoluto, ma in termini percentuali esso resta molto al di sotto dei livelli massimi precedenti.</a:t>
            </a:r>
          </a:p>
        </p:txBody>
      </p: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C3E8B554-A0CD-A052-C928-F4A73AF0C456}"/>
              </a:ext>
            </a:extLst>
          </p:cNvPr>
          <p:cNvCxnSpPr>
            <a:cxnSpLocks/>
          </p:cNvCxnSpPr>
          <p:nvPr/>
        </p:nvCxnSpPr>
        <p:spPr>
          <a:xfrm flipV="1">
            <a:off x="2014465" y="2162997"/>
            <a:ext cx="14375" cy="8262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7662DD90-0969-C16A-C0F1-C47874926D38}"/>
              </a:ext>
            </a:extLst>
          </p:cNvPr>
          <p:cNvCxnSpPr>
            <a:cxnSpLocks/>
          </p:cNvCxnSpPr>
          <p:nvPr/>
        </p:nvCxnSpPr>
        <p:spPr>
          <a:xfrm flipV="1">
            <a:off x="5332455" y="2098018"/>
            <a:ext cx="0" cy="5515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ttore 2 9">
            <a:extLst>
              <a:ext uri="{FF2B5EF4-FFF2-40B4-BE49-F238E27FC236}">
                <a16:creationId xmlns:a16="http://schemas.microsoft.com/office/drawing/2014/main" id="{3D6706D7-C22C-6D0C-CF6A-EC7BB0ECE26C}"/>
              </a:ext>
            </a:extLst>
          </p:cNvPr>
          <p:cNvCxnSpPr>
            <a:cxnSpLocks/>
          </p:cNvCxnSpPr>
          <p:nvPr/>
        </p:nvCxnSpPr>
        <p:spPr>
          <a:xfrm flipV="1">
            <a:off x="6372177" y="1587938"/>
            <a:ext cx="0" cy="9456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1972F77-05EF-8FB9-4AF6-B40FF6226A4D}"/>
              </a:ext>
            </a:extLst>
          </p:cNvPr>
          <p:cNvSpPr txBox="1"/>
          <p:nvPr/>
        </p:nvSpPr>
        <p:spPr>
          <a:xfrm>
            <a:off x="1731323" y="1814874"/>
            <a:ext cx="495649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1400" dirty="0"/>
              <a:t>62%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06FC13E2-3A8A-0A15-E00C-FA04992DED01}"/>
              </a:ext>
            </a:extLst>
          </p:cNvPr>
          <p:cNvSpPr txBox="1"/>
          <p:nvPr/>
        </p:nvSpPr>
        <p:spPr>
          <a:xfrm>
            <a:off x="5012112" y="1587938"/>
            <a:ext cx="495649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1400" dirty="0"/>
              <a:t>37%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B57D6F09-BFE4-C6CB-C2E7-BD5CE6BAE48E}"/>
              </a:ext>
            </a:extLst>
          </p:cNvPr>
          <p:cNvSpPr txBox="1"/>
          <p:nvPr/>
        </p:nvSpPr>
        <p:spPr>
          <a:xfrm>
            <a:off x="5898728" y="1187480"/>
            <a:ext cx="495649" cy="3077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sz="1400" dirty="0"/>
              <a:t>48%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1C30B1B2-3ED7-238C-CFC8-408FF837B6E3}"/>
              </a:ext>
            </a:extLst>
          </p:cNvPr>
          <p:cNvSpPr txBox="1"/>
          <p:nvPr/>
        </p:nvSpPr>
        <p:spPr>
          <a:xfrm>
            <a:off x="685801" y="4264357"/>
            <a:ext cx="2286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Fonte: Elaborazioni SMEA</a:t>
            </a:r>
          </a:p>
        </p:txBody>
      </p:sp>
    </p:spTree>
    <p:extLst>
      <p:ext uri="{BB962C8B-B14F-4D97-AF65-F5344CB8AC3E}">
        <p14:creationId xmlns:p14="http://schemas.microsoft.com/office/powerpoint/2010/main" val="2451355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>
            <a:noAutofit/>
          </a:bodyPr>
          <a:lstStyle/>
          <a:p>
            <a:pPr algn="ctr"/>
            <a:r>
              <a:rPr lang="it-IT" sz="2400" dirty="0"/>
              <a:t>Indici delle principali voci di costo di produzione del latte, dicembre 2021-dicembre 2022 (2015 = 100)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A44ED81A-48E4-FA77-EC3E-BA33BD9369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187" y="1147384"/>
            <a:ext cx="5945920" cy="3044004"/>
          </a:xfrm>
          <a:prstGeom prst="rect">
            <a:avLst/>
          </a:prstGeom>
        </p:spPr>
      </p:pic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632880" y="1147383"/>
            <a:ext cx="1898426" cy="3310759"/>
          </a:xfrm>
        </p:spPr>
        <p:txBody>
          <a:bodyPr/>
          <a:lstStyle/>
          <a:p>
            <a:r>
              <a:rPr lang="it-IT" sz="1600" dirty="0"/>
              <a:t>Il costo dei foraggi ha iniziato a crescere dopo la cattiva annata 2021, poi con la primavera 2022 si è innalzata la curva dei mangimi acquistati.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46247E20-C293-70A2-CDF6-FFA0C152AF25}"/>
              </a:ext>
            </a:extLst>
          </p:cNvPr>
          <p:cNvSpPr txBox="1"/>
          <p:nvPr/>
        </p:nvSpPr>
        <p:spPr>
          <a:xfrm>
            <a:off x="685801" y="4264357"/>
            <a:ext cx="2286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Fonte: Elaborazioni SMEA</a:t>
            </a:r>
          </a:p>
        </p:txBody>
      </p:sp>
    </p:spTree>
    <p:extLst>
      <p:ext uri="{BB962C8B-B14F-4D97-AF65-F5344CB8AC3E}">
        <p14:creationId xmlns:p14="http://schemas.microsoft.com/office/powerpoint/2010/main" val="4189081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>
            <a:noAutofit/>
          </a:bodyPr>
          <a:lstStyle/>
          <a:p>
            <a:pPr algn="ctr"/>
            <a:r>
              <a:rPr lang="it-IT" sz="2400" dirty="0"/>
              <a:t>Variazioni a 12 mesi delle consegne di latte in Lombardia e in Italia, gennaio-dicembre 2022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91107" y="1147383"/>
            <a:ext cx="1935556" cy="3310759"/>
          </a:xfrm>
        </p:spPr>
        <p:txBody>
          <a:bodyPr/>
          <a:lstStyle/>
          <a:p>
            <a:r>
              <a:rPr lang="it-IT" sz="1600" dirty="0"/>
              <a:t>Il recupero del prezzo nel corso del 2022 è stato legato alla rarefazione dell’offerta, anche se i tassi di variazione lombardi sono stati sempre superiori a quelli nazionali.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A9D0FB24-0BA7-E937-3C34-DFEFC1AEDE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338" y="1193934"/>
            <a:ext cx="5973770" cy="3011378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E9CA00D9-BB73-58CF-4251-135E2BB2E030}"/>
              </a:ext>
            </a:extLst>
          </p:cNvPr>
          <p:cNvSpPr txBox="1"/>
          <p:nvPr/>
        </p:nvSpPr>
        <p:spPr>
          <a:xfrm>
            <a:off x="685801" y="4264357"/>
            <a:ext cx="2286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Fonte: Elaborazioni SMEA</a:t>
            </a:r>
          </a:p>
        </p:txBody>
      </p:sp>
    </p:spTree>
    <p:extLst>
      <p:ext uri="{BB962C8B-B14F-4D97-AF65-F5344CB8AC3E}">
        <p14:creationId xmlns:p14="http://schemas.microsoft.com/office/powerpoint/2010/main" val="1790575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Prezzo del latte e punto di pareggio reddito/costi, </a:t>
            </a:r>
            <a:br>
              <a:rPr lang="it-IT" sz="2400" dirty="0"/>
            </a:br>
            <a:r>
              <a:rPr lang="it-IT" sz="2400" dirty="0"/>
              <a:t>2019-2022 (€ per 100 litri)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72539" y="1147383"/>
            <a:ext cx="1968049" cy="3310759"/>
          </a:xfrm>
        </p:spPr>
        <p:txBody>
          <a:bodyPr/>
          <a:lstStyle/>
          <a:p>
            <a:r>
              <a:rPr lang="it-IT" dirty="0"/>
              <a:t>Grazie a questo recupero vi è stato un ripristino della redditività (dati ricavati da un campione di oltre 200 aziende)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B512B39-C2C2-179A-89E6-ECC9FAA46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411" y="1007232"/>
            <a:ext cx="5969129" cy="3174872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7585642C-25BA-90A2-B86C-ABEA655CEB9F}"/>
              </a:ext>
            </a:extLst>
          </p:cNvPr>
          <p:cNvSpPr txBox="1"/>
          <p:nvPr/>
        </p:nvSpPr>
        <p:spPr>
          <a:xfrm>
            <a:off x="685801" y="4264357"/>
            <a:ext cx="1497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Fonte: Campiotti</a:t>
            </a:r>
          </a:p>
        </p:txBody>
      </p:sp>
    </p:spTree>
    <p:extLst>
      <p:ext uri="{BB962C8B-B14F-4D97-AF65-F5344CB8AC3E}">
        <p14:creationId xmlns:p14="http://schemas.microsoft.com/office/powerpoint/2010/main" val="407672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Reddito aziendale e reddito netto delle aziende da latte per fascia altimetrica – anno 2021 (€ per 100 litri)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BC1430F-1E25-49FA-6B81-C8F64FDFA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560" y="1147383"/>
            <a:ext cx="5738206" cy="3155403"/>
          </a:xfrm>
          <a:prstGeom prst="rect">
            <a:avLst/>
          </a:prstGeom>
        </p:spPr>
      </p:pic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595748" y="1147383"/>
            <a:ext cx="1958766" cy="3310759"/>
          </a:xfrm>
        </p:spPr>
        <p:txBody>
          <a:bodyPr/>
          <a:lstStyle/>
          <a:p>
            <a:r>
              <a:rPr lang="it-IT" sz="1600" dirty="0"/>
              <a:t>Peraltro esistono marcate differenze tra pianura e montagna; in questa fascia il mantenimento del reddito netto è consentito solo dalla compressione dei costi impliciti (fattori apportati dall’imprenditore).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A0A365CF-9F8A-F359-7BA9-2F50E49B42FC}"/>
              </a:ext>
            </a:extLst>
          </p:cNvPr>
          <p:cNvSpPr txBox="1"/>
          <p:nvPr/>
        </p:nvSpPr>
        <p:spPr>
          <a:xfrm>
            <a:off x="685801" y="4264357"/>
            <a:ext cx="22862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Helvetica" panose="020B0604020202020204" pitchFamily="34" charset="0"/>
                <a:cs typeface="Helvetica" panose="020B0604020202020204" pitchFamily="34" charset="0"/>
              </a:rPr>
              <a:t>Fonte: Elaborazioni SMEA</a:t>
            </a:r>
          </a:p>
        </p:txBody>
      </p:sp>
    </p:spTree>
    <p:extLst>
      <p:ext uri="{BB962C8B-B14F-4D97-AF65-F5344CB8AC3E}">
        <p14:creationId xmlns:p14="http://schemas.microsoft.com/office/powerpoint/2010/main" val="1188626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3276</TotalTime>
  <Words>933</Words>
  <Application>Microsoft Office PowerPoint</Application>
  <PresentationFormat>Presentazione su schermo (16:9)</PresentationFormat>
  <Paragraphs>80</Paragraphs>
  <Slides>20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5" baseType="lpstr">
      <vt:lpstr>Arial</vt:lpstr>
      <vt:lpstr>Calibri</vt:lpstr>
      <vt:lpstr>Helvetica</vt:lpstr>
      <vt:lpstr>Times New Roman</vt:lpstr>
      <vt:lpstr>Tema di Office</vt:lpstr>
      <vt:lpstr>Presentazione standard di PowerPoint</vt:lpstr>
      <vt:lpstr>Crisi energetica: aumento generalizzato dei costi per l’insieme dell’agricoltura italiana</vt:lpstr>
      <vt:lpstr>Prezzo del latte alla stalla in Lombardia e costo di una razione standard, 2010-2022 (€ per 100 kg)</vt:lpstr>
      <vt:lpstr>Margine prezzo del latte-costo alimentare,  2019-2022 (€ per 100 kg)</vt:lpstr>
      <vt:lpstr>Margine prezzo del latte-costo alimentare,  2019-2022 (%)</vt:lpstr>
      <vt:lpstr>Indici delle principali voci di costo di produzione del latte, dicembre 2021-dicembre 2022 (2015 = 100)</vt:lpstr>
      <vt:lpstr>Variazioni a 12 mesi delle consegne di latte in Lombardia e in Italia, gennaio-dicembre 2022</vt:lpstr>
      <vt:lpstr>Prezzo del latte e punto di pareggio reddito/costi,  2019-2022 (€ per 100 litri)</vt:lpstr>
      <vt:lpstr>Reddito aziendale e reddito netto delle aziende da latte per fascia altimetrica – anno 2021 (€ per 100 litri)</vt:lpstr>
      <vt:lpstr>Prezzo dei vitelloni da macello in Lombardia e costo di una razione standard, 2010-2022 (€ per kg peso vivo)</vt:lpstr>
      <vt:lpstr>Margine prezzo vitelloni-costo alimentare, 2019-2022  (€ per kg peso vivo)</vt:lpstr>
      <vt:lpstr>Margine prezzo vitelloni-costo alimentare, 2019-2022  (%)</vt:lpstr>
      <vt:lpstr>Struttura dei costi di produzione per i vitelloni da macello (composizione %)</vt:lpstr>
      <vt:lpstr>Evoluzione delle principali voci di costo di produzione per i vitelloni da macello, 2021-2022  (€ per kg peso vivo)</vt:lpstr>
      <vt:lpstr>Costi di produzione dei suini in Italia e nei principali paesi produttori, 2021 (€ per kg)</vt:lpstr>
      <vt:lpstr>Evoluzione dei costi di produzione dei suini in Italia e nei principali paesi produttori, 2016-2021 (UK£ per kg)</vt:lpstr>
      <vt:lpstr>Variazione dei prezzi e dei costi di produzione dei suini in Italia e nei principali paesi, 2020-2021</vt:lpstr>
      <vt:lpstr>Indici di redditività dell’allevamento suino all’ingrasso in Italia, 2017-2022</vt:lpstr>
      <vt:lpstr>Indici di redditività dell’allevamento suino a ciclo chiuso in Italia, 2017-2022</vt:lpstr>
      <vt:lpstr>GRAZIE PER L’ATTENZIONE!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FC</dc:creator>
  <cp:lastModifiedBy>Maria Silvia Giannini</cp:lastModifiedBy>
  <cp:revision>99</cp:revision>
  <dcterms:created xsi:type="dcterms:W3CDTF">2017-12-04T13:54:02Z</dcterms:created>
  <dcterms:modified xsi:type="dcterms:W3CDTF">2023-02-07T13:29:51Z</dcterms:modified>
</cp:coreProperties>
</file>