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61" r:id="rId2"/>
  </p:sldMasterIdLst>
  <p:notesMasterIdLst>
    <p:notesMasterId r:id="rId6"/>
  </p:notesMasterIdLst>
  <p:handoutMasterIdLst>
    <p:handoutMasterId r:id="rId7"/>
  </p:handoutMasterIdLst>
  <p:sldIdLst>
    <p:sldId id="258" r:id="rId3"/>
    <p:sldId id="259" r:id="rId4"/>
    <p:sldId id="26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6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3DCB-33FF-4EBE-AF3F-CDEF755189DD}" type="datetimeFigureOut">
              <a:rPr lang="it-IT" smtClean="0"/>
              <a:t>05/09/2019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0F87-A79D-4D7B-A19F-3AB2C74CE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84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32453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2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57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8990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312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defTabSz="1828800"/>
            <a:fld id="{86CB4B4D-7CA3-9044-876B-883B54F8677D}" type="slidenum">
              <a:rPr>
                <a:latin typeface="Calibri"/>
              </a:rPr>
              <a:pPr defTabSz="1828800"/>
              <a:t>‹N›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defTabSz="1828800"/>
            <a:fld id="{86CB4B4D-7CA3-9044-876B-883B54F8677D}" type="slidenum">
              <a:rPr>
                <a:latin typeface="Calibri"/>
              </a:rPr>
              <a:pPr defTabSz="1828800"/>
              <a:t>‹N›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9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21" y="13423515"/>
            <a:ext cx="5872077" cy="27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1863594" y="4244400"/>
            <a:ext cx="184731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defTabSz="1828800"/>
            <a:endParaRPr dirty="0">
              <a:latin typeface="Helvetica LT Std" panose="020B0704020202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69C51C0-5CF4-47B0-8A52-0E8F0A10A511}"/>
              </a:ext>
            </a:extLst>
          </p:cNvPr>
          <p:cNvSpPr/>
          <p:nvPr/>
        </p:nvSpPr>
        <p:spPr>
          <a:xfrm>
            <a:off x="0" y="86752"/>
            <a:ext cx="9144000" cy="803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8F8178-2669-4CA4-BE8C-7033C821E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7"/>
            <a:ext cx="24384000" cy="13718694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E8438B3-1AEE-4897-8A90-67282E8F9FFF}"/>
              </a:ext>
            </a:extLst>
          </p:cNvPr>
          <p:cNvGrpSpPr/>
          <p:nvPr/>
        </p:nvGrpSpPr>
        <p:grpSpPr>
          <a:xfrm>
            <a:off x="184731" y="11734218"/>
            <a:ext cx="24014538" cy="1818830"/>
            <a:chOff x="184731" y="11734218"/>
            <a:chExt cx="24014538" cy="1818830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B4C300BD-F882-4E72-9BCE-33598400514F}"/>
                </a:ext>
              </a:extLst>
            </p:cNvPr>
            <p:cNvSpPr/>
            <p:nvPr/>
          </p:nvSpPr>
          <p:spPr>
            <a:xfrm>
              <a:off x="184731" y="11734218"/>
              <a:ext cx="24014538" cy="1818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AFA1EC0C-4C0E-44E5-AE3D-94B8469F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3200" y="11884710"/>
              <a:ext cx="9675040" cy="1494518"/>
            </a:xfrm>
            <a:prstGeom prst="rect">
              <a:avLst/>
            </a:prstGeom>
          </p:spPr>
        </p:pic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CFAAAABF-9D05-4DF4-BC55-BEF567ABDFAE}"/>
              </a:ext>
            </a:extLst>
          </p:cNvPr>
          <p:cNvSpPr/>
          <p:nvPr/>
        </p:nvSpPr>
        <p:spPr>
          <a:xfrm>
            <a:off x="184731" y="151818"/>
            <a:ext cx="24014538" cy="1818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769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402701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DD2D606-943A-4B52-8633-A0FBAC9251EC}"/>
              </a:ext>
            </a:extLst>
          </p:cNvPr>
          <p:cNvGrpSpPr/>
          <p:nvPr/>
        </p:nvGrpSpPr>
        <p:grpSpPr>
          <a:xfrm>
            <a:off x="184731" y="11734218"/>
            <a:ext cx="24014538" cy="1818830"/>
            <a:chOff x="184731" y="11734218"/>
            <a:chExt cx="24014538" cy="181883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CE943D-FB07-43BD-8C69-A3AFD6D56852}"/>
                </a:ext>
              </a:extLst>
            </p:cNvPr>
            <p:cNvSpPr/>
            <p:nvPr/>
          </p:nvSpPr>
          <p:spPr>
            <a:xfrm>
              <a:off x="184731" y="11734218"/>
              <a:ext cx="24014538" cy="1818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E654910-820B-4645-BBE1-136EF03B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3200" y="11884710"/>
              <a:ext cx="9675040" cy="1494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701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pen Innovation 16:9">
  <a:themeElements>
    <a:clrScheme name="Open Innovation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pen Innovation 16: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pen Innovation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Personalizzato</PresentationFormat>
  <Paragraphs>0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LT Std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Dal Pozzo</dc:creator>
  <cp:lastModifiedBy>Livia Rachele Fumagalli</cp:lastModifiedBy>
  <cp:revision>14</cp:revision>
  <dcterms:modified xsi:type="dcterms:W3CDTF">2019-09-05T13:24:53Z</dcterms:modified>
</cp:coreProperties>
</file>