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C00"/>
    <a:srgbClr val="96E14D"/>
    <a:srgbClr val="936231"/>
    <a:srgbClr val="249D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89" autoAdjust="0"/>
    <p:restoredTop sz="95036" autoAdjust="0"/>
  </p:normalViewPr>
  <p:slideViewPr>
    <p:cSldViewPr>
      <p:cViewPr>
        <p:scale>
          <a:sx n="150" d="100"/>
          <a:sy n="150" d="100"/>
        </p:scale>
        <p:origin x="2790" y="-1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7915" y="2550034"/>
            <a:ext cx="4149725" cy="1925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.png"/><Relationship Id="rId18" Type="http://schemas.openxmlformats.org/officeDocument/2006/relationships/image" Target="../media/image12.jpg"/><Relationship Id="rId3" Type="http://schemas.openxmlformats.org/officeDocument/2006/relationships/image" Target="../media/image2.png"/><Relationship Id="rId21" Type="http://schemas.openxmlformats.org/officeDocument/2006/relationships/image" Target="../media/image15.png"/><Relationship Id="rId7" Type="http://schemas.openxmlformats.org/officeDocument/2006/relationships/image" Target="../media/image6.png"/><Relationship Id="rId12" Type="http://schemas.openxmlformats.org/officeDocument/2006/relationships/hyperlink" Target="https://agriculture.ec.europa.eu/com.../rural-development_it" TargetMode="External"/><Relationship Id="rId17" Type="http://schemas.openxmlformats.org/officeDocument/2006/relationships/hyperlink" Target="https://www.eventbrite.it/e/1987986242366?aff=oddtdtcreator" TargetMode="External"/><Relationship Id="rId2" Type="http://schemas.openxmlformats.org/officeDocument/2006/relationships/image" Target="../media/image1.png"/><Relationship Id="rId16" Type="http://schemas.openxmlformats.org/officeDocument/2006/relationships/hyperlink" Target="https://www.eventbrite.it/e/biglietti-convegno-progetto-infotecn-e-moregrana-1072968500669?aff=oddtdtcreator" TargetMode="External"/><Relationship Id="rId20" Type="http://schemas.openxmlformats.org/officeDocument/2006/relationships/image" Target="../media/image1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hyperlink" Target="https://psr.regione.lombardia.it/it/pc2127/psr-2023-2027" TargetMode="External"/><Relationship Id="rId5" Type="http://schemas.openxmlformats.org/officeDocument/2006/relationships/image" Target="../media/image4.png"/><Relationship Id="rId15" Type="http://schemas.openxmlformats.org/officeDocument/2006/relationships/image" Target="../media/image11.png"/><Relationship Id="rId10" Type="http://schemas.openxmlformats.org/officeDocument/2006/relationships/image" Target="../media/image8.jpg"/><Relationship Id="rId19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microsoft.com/office/2007/relationships/hdphoto" Target="../media/hdphoto1.wdp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9606" y="1239842"/>
            <a:ext cx="3045129" cy="668131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>
              <a:spcBef>
                <a:spcPts val="409"/>
              </a:spcBef>
            </a:pPr>
            <a:r>
              <a:rPr sz="2000" dirty="0" err="1">
                <a:latin typeface="Aptos" panose="020B0004020202020204" pitchFamily="34" charset="0"/>
              </a:rPr>
              <a:t>Sviluppo</a:t>
            </a:r>
            <a:r>
              <a:rPr sz="2000" spc="-5" dirty="0">
                <a:latin typeface="Aptos" panose="020B0004020202020204" pitchFamily="34" charset="0"/>
              </a:rPr>
              <a:t> </a:t>
            </a:r>
            <a:r>
              <a:rPr sz="2000" spc="-10" dirty="0" err="1">
                <a:latin typeface="Aptos" panose="020B0004020202020204" pitchFamily="34" charset="0"/>
              </a:rPr>
              <a:t>Rurale</a:t>
            </a:r>
            <a:r>
              <a:rPr lang="it-IT" sz="2000" spc="-10" dirty="0">
                <a:latin typeface="Aptos" panose="020B0004020202020204" pitchFamily="34" charset="0"/>
              </a:rPr>
              <a:t> </a:t>
            </a:r>
            <a:r>
              <a:rPr sz="2000" spc="-10" dirty="0" err="1">
                <a:solidFill>
                  <a:srgbClr val="008547"/>
                </a:solidFill>
                <a:latin typeface="Aptos" panose="020B0004020202020204" pitchFamily="34" charset="0"/>
              </a:rPr>
              <a:t>Lombardia</a:t>
            </a:r>
            <a:r>
              <a:rPr lang="it-IT" sz="2000" spc="-10" dirty="0">
                <a:solidFill>
                  <a:srgbClr val="008547"/>
                </a:solidFill>
                <a:latin typeface="Aptos" panose="020B0004020202020204" pitchFamily="34" charset="0"/>
              </a:rPr>
              <a:t>  </a:t>
            </a:r>
            <a:r>
              <a:rPr sz="2000" dirty="0">
                <a:latin typeface="Aptos" panose="020B0004020202020204" pitchFamily="34" charset="0"/>
              </a:rPr>
              <a:t>2023</a:t>
            </a:r>
            <a:r>
              <a:rPr sz="2000" spc="-10" dirty="0">
                <a:latin typeface="Aptos" panose="020B0004020202020204" pitchFamily="34" charset="0"/>
              </a:rPr>
              <a:t> </a:t>
            </a:r>
            <a:r>
              <a:rPr sz="2000" dirty="0">
                <a:latin typeface="Aptos" panose="020B0004020202020204" pitchFamily="34" charset="0"/>
              </a:rPr>
              <a:t>- </a:t>
            </a:r>
            <a:r>
              <a:rPr sz="2000" spc="-20" dirty="0">
                <a:latin typeface="Aptos" panose="020B0004020202020204" pitchFamily="34" charset="0"/>
              </a:rPr>
              <a:t>2027</a:t>
            </a:r>
          </a:p>
        </p:txBody>
      </p:sp>
      <p:sp>
        <p:nvSpPr>
          <p:cNvPr id="37" name="object 37"/>
          <p:cNvSpPr/>
          <p:nvPr/>
        </p:nvSpPr>
        <p:spPr>
          <a:xfrm>
            <a:off x="7515379" y="638342"/>
            <a:ext cx="45085" cy="102870"/>
          </a:xfrm>
          <a:custGeom>
            <a:avLst/>
            <a:gdLst/>
            <a:ahLst/>
            <a:cxnLst/>
            <a:rect l="l" t="t" r="r" b="b"/>
            <a:pathLst>
              <a:path w="45084" h="102870">
                <a:moveTo>
                  <a:pt x="0" y="0"/>
                </a:moveTo>
                <a:lnTo>
                  <a:pt x="0" y="99034"/>
                </a:lnTo>
                <a:lnTo>
                  <a:pt x="44612" y="102255"/>
                </a:lnTo>
                <a:lnTo>
                  <a:pt x="44612" y="2861"/>
                </a:lnTo>
                <a:lnTo>
                  <a:pt x="0" y="0"/>
                </a:lnTo>
                <a:close/>
              </a:path>
            </a:pathLst>
          </a:custGeom>
          <a:solidFill>
            <a:srgbClr val="0063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501663" y="888380"/>
            <a:ext cx="58419" cy="106680"/>
          </a:xfrm>
          <a:custGeom>
            <a:avLst/>
            <a:gdLst/>
            <a:ahLst/>
            <a:cxnLst/>
            <a:rect l="l" t="t" r="r" b="b"/>
            <a:pathLst>
              <a:path w="58420" h="106680">
                <a:moveTo>
                  <a:pt x="0" y="0"/>
                </a:moveTo>
                <a:lnTo>
                  <a:pt x="0" y="99275"/>
                </a:lnTo>
                <a:lnTo>
                  <a:pt x="49208" y="104580"/>
                </a:lnTo>
                <a:lnTo>
                  <a:pt x="58328" y="106427"/>
                </a:lnTo>
                <a:lnTo>
                  <a:pt x="58328" y="6046"/>
                </a:lnTo>
                <a:lnTo>
                  <a:pt x="47588" y="4263"/>
                </a:lnTo>
                <a:lnTo>
                  <a:pt x="0" y="0"/>
                </a:lnTo>
                <a:close/>
              </a:path>
            </a:pathLst>
          </a:custGeom>
          <a:solidFill>
            <a:srgbClr val="C7D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516752" y="1153772"/>
            <a:ext cx="43815" cy="109220"/>
          </a:xfrm>
          <a:custGeom>
            <a:avLst/>
            <a:gdLst/>
            <a:ahLst/>
            <a:cxnLst/>
            <a:rect l="l" t="t" r="r" b="b"/>
            <a:pathLst>
              <a:path w="43815" h="109219">
                <a:moveTo>
                  <a:pt x="0" y="0"/>
                </a:moveTo>
                <a:lnTo>
                  <a:pt x="0" y="99529"/>
                </a:lnTo>
                <a:lnTo>
                  <a:pt x="43239" y="109105"/>
                </a:lnTo>
                <a:lnTo>
                  <a:pt x="43239" y="6690"/>
                </a:lnTo>
                <a:lnTo>
                  <a:pt x="0" y="0"/>
                </a:lnTo>
                <a:close/>
              </a:path>
            </a:pathLst>
          </a:custGeom>
          <a:solidFill>
            <a:srgbClr val="00A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3134735" y="638342"/>
            <a:ext cx="839469" cy="565202"/>
            <a:chOff x="3134735" y="638342"/>
            <a:chExt cx="839469" cy="678180"/>
          </a:xfrm>
        </p:grpSpPr>
        <p:sp>
          <p:nvSpPr>
            <p:cNvPr id="41" name="object 41"/>
            <p:cNvSpPr/>
            <p:nvPr/>
          </p:nvSpPr>
          <p:spPr>
            <a:xfrm>
              <a:off x="3148452" y="638342"/>
              <a:ext cx="826135" cy="678180"/>
            </a:xfrm>
            <a:custGeom>
              <a:avLst/>
              <a:gdLst/>
              <a:ahLst/>
              <a:cxnLst/>
              <a:rect l="l" t="t" r="r" b="b"/>
              <a:pathLst>
                <a:path w="826135" h="678180">
                  <a:moveTo>
                    <a:pt x="0" y="0"/>
                  </a:moveTo>
                  <a:lnTo>
                    <a:pt x="0" y="99034"/>
                  </a:lnTo>
                  <a:lnTo>
                    <a:pt x="48056" y="102503"/>
                  </a:lnTo>
                  <a:lnTo>
                    <a:pt x="95277" y="108832"/>
                  </a:lnTo>
                  <a:lnTo>
                    <a:pt x="141575" y="117932"/>
                  </a:lnTo>
                  <a:lnTo>
                    <a:pt x="186862" y="129717"/>
                  </a:lnTo>
                  <a:lnTo>
                    <a:pt x="231052" y="144098"/>
                  </a:lnTo>
                  <a:lnTo>
                    <a:pt x="274057" y="160989"/>
                  </a:lnTo>
                  <a:lnTo>
                    <a:pt x="315789" y="180302"/>
                  </a:lnTo>
                  <a:lnTo>
                    <a:pt x="356161" y="201949"/>
                  </a:lnTo>
                  <a:lnTo>
                    <a:pt x="395085" y="225843"/>
                  </a:lnTo>
                  <a:lnTo>
                    <a:pt x="432474" y="251896"/>
                  </a:lnTo>
                  <a:lnTo>
                    <a:pt x="468240" y="280021"/>
                  </a:lnTo>
                  <a:lnTo>
                    <a:pt x="502297" y="310131"/>
                  </a:lnTo>
                  <a:lnTo>
                    <a:pt x="534556" y="342137"/>
                  </a:lnTo>
                  <a:lnTo>
                    <a:pt x="564930" y="375952"/>
                  </a:lnTo>
                  <a:lnTo>
                    <a:pt x="593332" y="411489"/>
                  </a:lnTo>
                  <a:lnTo>
                    <a:pt x="619674" y="448660"/>
                  </a:lnTo>
                  <a:lnTo>
                    <a:pt x="643868" y="487378"/>
                  </a:lnTo>
                  <a:lnTo>
                    <a:pt x="665828" y="527556"/>
                  </a:lnTo>
                  <a:lnTo>
                    <a:pt x="685466" y="569104"/>
                  </a:lnTo>
                  <a:lnTo>
                    <a:pt x="702694" y="611937"/>
                  </a:lnTo>
                  <a:lnTo>
                    <a:pt x="717425" y="655967"/>
                  </a:lnTo>
                  <a:lnTo>
                    <a:pt x="723364" y="678037"/>
                  </a:lnTo>
                  <a:lnTo>
                    <a:pt x="825536" y="678037"/>
                  </a:lnTo>
                  <a:lnTo>
                    <a:pt x="805893" y="607259"/>
                  </a:lnTo>
                  <a:lnTo>
                    <a:pt x="790078" y="563091"/>
                  </a:lnTo>
                  <a:lnTo>
                    <a:pt x="772016" y="520038"/>
                  </a:lnTo>
                  <a:lnTo>
                    <a:pt x="751776" y="478170"/>
                  </a:lnTo>
                  <a:lnTo>
                    <a:pt x="729432" y="437559"/>
                  </a:lnTo>
                  <a:lnTo>
                    <a:pt x="705053" y="398277"/>
                  </a:lnTo>
                  <a:lnTo>
                    <a:pt x="678713" y="360396"/>
                  </a:lnTo>
                  <a:lnTo>
                    <a:pt x="650482" y="323986"/>
                  </a:lnTo>
                  <a:lnTo>
                    <a:pt x="620431" y="289119"/>
                  </a:lnTo>
                  <a:lnTo>
                    <a:pt x="588633" y="255868"/>
                  </a:lnTo>
                  <a:lnTo>
                    <a:pt x="555159" y="224303"/>
                  </a:lnTo>
                  <a:lnTo>
                    <a:pt x="520080" y="194496"/>
                  </a:lnTo>
                  <a:lnTo>
                    <a:pt x="483469" y="166519"/>
                  </a:lnTo>
                  <a:lnTo>
                    <a:pt x="445395" y="140444"/>
                  </a:lnTo>
                  <a:lnTo>
                    <a:pt x="405931" y="116341"/>
                  </a:lnTo>
                  <a:lnTo>
                    <a:pt x="365149" y="94282"/>
                  </a:lnTo>
                  <a:lnTo>
                    <a:pt x="323119" y="74340"/>
                  </a:lnTo>
                  <a:lnTo>
                    <a:pt x="279914" y="56584"/>
                  </a:lnTo>
                  <a:lnTo>
                    <a:pt x="235605" y="41088"/>
                  </a:lnTo>
                  <a:lnTo>
                    <a:pt x="190263" y="27923"/>
                  </a:lnTo>
                  <a:lnTo>
                    <a:pt x="143960" y="17160"/>
                  </a:lnTo>
                  <a:lnTo>
                    <a:pt x="96768" y="8871"/>
                  </a:lnTo>
                  <a:lnTo>
                    <a:pt x="48757" y="31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134735" y="888380"/>
              <a:ext cx="565785" cy="428625"/>
            </a:xfrm>
            <a:custGeom>
              <a:avLst/>
              <a:gdLst/>
              <a:ahLst/>
              <a:cxnLst/>
              <a:rect l="l" t="t" r="r" b="b"/>
              <a:pathLst>
                <a:path w="565785" h="428625">
                  <a:moveTo>
                    <a:pt x="0" y="0"/>
                  </a:moveTo>
                  <a:lnTo>
                    <a:pt x="0" y="99275"/>
                  </a:lnTo>
                  <a:lnTo>
                    <a:pt x="49208" y="104580"/>
                  </a:lnTo>
                  <a:lnTo>
                    <a:pt x="96989" y="114258"/>
                  </a:lnTo>
                  <a:lnTo>
                    <a:pt x="143131" y="128101"/>
                  </a:lnTo>
                  <a:lnTo>
                    <a:pt x="187429" y="145901"/>
                  </a:lnTo>
                  <a:lnTo>
                    <a:pt x="229672" y="167450"/>
                  </a:lnTo>
                  <a:lnTo>
                    <a:pt x="269653" y="192538"/>
                  </a:lnTo>
                  <a:lnTo>
                    <a:pt x="307162" y="220958"/>
                  </a:lnTo>
                  <a:lnTo>
                    <a:pt x="341993" y="252501"/>
                  </a:lnTo>
                  <a:lnTo>
                    <a:pt x="373936" y="286959"/>
                  </a:lnTo>
                  <a:lnTo>
                    <a:pt x="402783" y="324122"/>
                  </a:lnTo>
                  <a:lnTo>
                    <a:pt x="428325" y="363784"/>
                  </a:lnTo>
                  <a:lnTo>
                    <a:pt x="450354" y="405735"/>
                  </a:lnTo>
                  <a:lnTo>
                    <a:pt x="459611" y="428000"/>
                  </a:lnTo>
                  <a:lnTo>
                    <a:pt x="565559" y="428000"/>
                  </a:lnTo>
                  <a:lnTo>
                    <a:pt x="541656" y="367222"/>
                  </a:lnTo>
                  <a:lnTo>
                    <a:pt x="521026" y="326525"/>
                  </a:lnTo>
                  <a:lnTo>
                    <a:pt x="497612" y="287572"/>
                  </a:lnTo>
                  <a:lnTo>
                    <a:pt x="471546" y="250497"/>
                  </a:lnTo>
                  <a:lnTo>
                    <a:pt x="442962" y="215430"/>
                  </a:lnTo>
                  <a:lnTo>
                    <a:pt x="411991" y="182503"/>
                  </a:lnTo>
                  <a:lnTo>
                    <a:pt x="378764" y="151849"/>
                  </a:lnTo>
                  <a:lnTo>
                    <a:pt x="343414" y="123600"/>
                  </a:lnTo>
                  <a:lnTo>
                    <a:pt x="306072" y="97887"/>
                  </a:lnTo>
                  <a:lnTo>
                    <a:pt x="266871" y="74843"/>
                  </a:lnTo>
                  <a:lnTo>
                    <a:pt x="225942" y="54599"/>
                  </a:lnTo>
                  <a:lnTo>
                    <a:pt x="183417" y="37287"/>
                  </a:lnTo>
                  <a:lnTo>
                    <a:pt x="139428" y="23039"/>
                  </a:lnTo>
                  <a:lnTo>
                    <a:pt x="94108" y="11987"/>
                  </a:lnTo>
                  <a:lnTo>
                    <a:pt x="47588" y="426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3149824" y="1153771"/>
              <a:ext cx="273050" cy="163195"/>
            </a:xfrm>
            <a:custGeom>
              <a:avLst/>
              <a:gdLst/>
              <a:ahLst/>
              <a:cxnLst/>
              <a:rect l="l" t="t" r="r" b="b"/>
              <a:pathLst>
                <a:path w="273050" h="163194">
                  <a:moveTo>
                    <a:pt x="0" y="0"/>
                  </a:moveTo>
                  <a:lnTo>
                    <a:pt x="0" y="99529"/>
                  </a:lnTo>
                  <a:lnTo>
                    <a:pt x="49687" y="110533"/>
                  </a:lnTo>
                  <a:lnTo>
                    <a:pt x="95479" y="130259"/>
                  </a:lnTo>
                  <a:lnTo>
                    <a:pt x="136432" y="157768"/>
                  </a:lnTo>
                  <a:lnTo>
                    <a:pt x="141386" y="162608"/>
                  </a:lnTo>
                  <a:lnTo>
                    <a:pt x="272672" y="162608"/>
                  </a:lnTo>
                  <a:lnTo>
                    <a:pt x="240451" y="120561"/>
                  </a:lnTo>
                  <a:lnTo>
                    <a:pt x="208251" y="88893"/>
                  </a:lnTo>
                  <a:lnTo>
                    <a:pt x="172381" y="61335"/>
                  </a:lnTo>
                  <a:lnTo>
                    <a:pt x="133233" y="38276"/>
                  </a:lnTo>
                  <a:lnTo>
                    <a:pt x="91194" y="20107"/>
                  </a:lnTo>
                  <a:lnTo>
                    <a:pt x="46653" y="7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object 44"/>
          <p:cNvGrpSpPr/>
          <p:nvPr/>
        </p:nvGrpSpPr>
        <p:grpSpPr>
          <a:xfrm>
            <a:off x="6589790" y="412380"/>
            <a:ext cx="826769" cy="790705"/>
            <a:chOff x="6589790" y="412380"/>
            <a:chExt cx="826769" cy="904240"/>
          </a:xfrm>
        </p:grpSpPr>
        <p:sp>
          <p:nvSpPr>
            <p:cNvPr id="45" name="object 45"/>
            <p:cNvSpPr/>
            <p:nvPr/>
          </p:nvSpPr>
          <p:spPr>
            <a:xfrm>
              <a:off x="7023395" y="1153771"/>
              <a:ext cx="273050" cy="163195"/>
            </a:xfrm>
            <a:custGeom>
              <a:avLst/>
              <a:gdLst/>
              <a:ahLst/>
              <a:cxnLst/>
              <a:rect l="l" t="t" r="r" b="b"/>
              <a:pathLst>
                <a:path w="273050" h="163194">
                  <a:moveTo>
                    <a:pt x="272672" y="0"/>
                  </a:moveTo>
                  <a:lnTo>
                    <a:pt x="226019" y="7218"/>
                  </a:lnTo>
                  <a:lnTo>
                    <a:pt x="181478" y="20107"/>
                  </a:lnTo>
                  <a:lnTo>
                    <a:pt x="139439" y="38276"/>
                  </a:lnTo>
                  <a:lnTo>
                    <a:pt x="100290" y="61335"/>
                  </a:lnTo>
                  <a:lnTo>
                    <a:pt x="64421" y="88893"/>
                  </a:lnTo>
                  <a:lnTo>
                    <a:pt x="32220" y="120561"/>
                  </a:lnTo>
                  <a:lnTo>
                    <a:pt x="4077" y="155947"/>
                  </a:lnTo>
                  <a:lnTo>
                    <a:pt x="0" y="162608"/>
                  </a:lnTo>
                  <a:lnTo>
                    <a:pt x="131285" y="162608"/>
                  </a:lnTo>
                  <a:lnTo>
                    <a:pt x="136240" y="157768"/>
                  </a:lnTo>
                  <a:lnTo>
                    <a:pt x="177192" y="130259"/>
                  </a:lnTo>
                  <a:lnTo>
                    <a:pt x="222984" y="110533"/>
                  </a:lnTo>
                  <a:lnTo>
                    <a:pt x="272672" y="99529"/>
                  </a:lnTo>
                  <a:lnTo>
                    <a:pt x="272672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6594264" y="413277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09" h="340359">
                  <a:moveTo>
                    <a:pt x="333959" y="0"/>
                  </a:moveTo>
                  <a:lnTo>
                    <a:pt x="234607" y="0"/>
                  </a:lnTo>
                  <a:lnTo>
                    <a:pt x="226109" y="45604"/>
                  </a:lnTo>
                  <a:lnTo>
                    <a:pt x="210249" y="88181"/>
                  </a:lnTo>
                  <a:lnTo>
                    <a:pt x="187733" y="127026"/>
                  </a:lnTo>
                  <a:lnTo>
                    <a:pt x="159265" y="161432"/>
                  </a:lnTo>
                  <a:lnTo>
                    <a:pt x="125553" y="190694"/>
                  </a:lnTo>
                  <a:lnTo>
                    <a:pt x="87301" y="214105"/>
                  </a:lnTo>
                  <a:lnTo>
                    <a:pt x="45214" y="230959"/>
                  </a:lnTo>
                  <a:lnTo>
                    <a:pt x="0" y="240550"/>
                  </a:lnTo>
                  <a:lnTo>
                    <a:pt x="0" y="340067"/>
                  </a:lnTo>
                  <a:lnTo>
                    <a:pt x="47798" y="332586"/>
                  </a:lnTo>
                  <a:lnTo>
                    <a:pt x="93372" y="319159"/>
                  </a:lnTo>
                  <a:lnTo>
                    <a:pt x="136299" y="300204"/>
                  </a:lnTo>
                  <a:lnTo>
                    <a:pt x="176159" y="276142"/>
                  </a:lnTo>
                  <a:lnTo>
                    <a:pt x="212531" y="247394"/>
                  </a:lnTo>
                  <a:lnTo>
                    <a:pt x="244994" y="214379"/>
                  </a:lnTo>
                  <a:lnTo>
                    <a:pt x="273129" y="177517"/>
                  </a:lnTo>
                  <a:lnTo>
                    <a:pt x="296513" y="137228"/>
                  </a:lnTo>
                  <a:lnTo>
                    <a:pt x="314727" y="93932"/>
                  </a:lnTo>
                  <a:lnTo>
                    <a:pt x="327349" y="48049"/>
                  </a:lnTo>
                  <a:lnTo>
                    <a:pt x="33395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6589790" y="413274"/>
              <a:ext cx="576580" cy="604520"/>
            </a:xfrm>
            <a:custGeom>
              <a:avLst/>
              <a:gdLst/>
              <a:ahLst/>
              <a:cxnLst/>
              <a:rect l="l" t="t" r="r" b="b"/>
              <a:pathLst>
                <a:path w="576579" h="604519">
                  <a:moveTo>
                    <a:pt x="576516" y="0"/>
                  </a:moveTo>
                  <a:lnTo>
                    <a:pt x="477405" y="0"/>
                  </a:lnTo>
                  <a:lnTo>
                    <a:pt x="472769" y="48780"/>
                  </a:lnTo>
                  <a:lnTo>
                    <a:pt x="463836" y="96200"/>
                  </a:lnTo>
                  <a:lnTo>
                    <a:pt x="450808" y="142058"/>
                  </a:lnTo>
                  <a:lnTo>
                    <a:pt x="433886" y="186151"/>
                  </a:lnTo>
                  <a:lnTo>
                    <a:pt x="413271" y="228280"/>
                  </a:lnTo>
                  <a:lnTo>
                    <a:pt x="389162" y="268241"/>
                  </a:lnTo>
                  <a:lnTo>
                    <a:pt x="361761" y="305835"/>
                  </a:lnTo>
                  <a:lnTo>
                    <a:pt x="331269" y="340860"/>
                  </a:lnTo>
                  <a:lnTo>
                    <a:pt x="297887" y="373113"/>
                  </a:lnTo>
                  <a:lnTo>
                    <a:pt x="261815" y="402395"/>
                  </a:lnTo>
                  <a:lnTo>
                    <a:pt x="223254" y="428503"/>
                  </a:lnTo>
                  <a:lnTo>
                    <a:pt x="182404" y="451236"/>
                  </a:lnTo>
                  <a:lnTo>
                    <a:pt x="139467" y="470393"/>
                  </a:lnTo>
                  <a:lnTo>
                    <a:pt x="94643" y="485773"/>
                  </a:lnTo>
                  <a:lnTo>
                    <a:pt x="48134" y="497173"/>
                  </a:lnTo>
                  <a:lnTo>
                    <a:pt x="0" y="504393"/>
                  </a:lnTo>
                  <a:lnTo>
                    <a:pt x="0" y="603973"/>
                  </a:lnTo>
                  <a:lnTo>
                    <a:pt x="46636" y="598132"/>
                  </a:lnTo>
                  <a:lnTo>
                    <a:pt x="92167" y="588958"/>
                  </a:lnTo>
                  <a:lnTo>
                    <a:pt x="136465" y="576578"/>
                  </a:lnTo>
                  <a:lnTo>
                    <a:pt x="179400" y="561122"/>
                  </a:lnTo>
                  <a:lnTo>
                    <a:pt x="220845" y="542717"/>
                  </a:lnTo>
                  <a:lnTo>
                    <a:pt x="260671" y="521492"/>
                  </a:lnTo>
                  <a:lnTo>
                    <a:pt x="298751" y="497575"/>
                  </a:lnTo>
                  <a:lnTo>
                    <a:pt x="334956" y="471094"/>
                  </a:lnTo>
                  <a:lnTo>
                    <a:pt x="369158" y="442177"/>
                  </a:lnTo>
                  <a:lnTo>
                    <a:pt x="401229" y="410952"/>
                  </a:lnTo>
                  <a:lnTo>
                    <a:pt x="431040" y="377549"/>
                  </a:lnTo>
                  <a:lnTo>
                    <a:pt x="458464" y="342094"/>
                  </a:lnTo>
                  <a:lnTo>
                    <a:pt x="483372" y="304716"/>
                  </a:lnTo>
                  <a:lnTo>
                    <a:pt x="505636" y="265544"/>
                  </a:lnTo>
                  <a:lnTo>
                    <a:pt x="525128" y="224705"/>
                  </a:lnTo>
                  <a:lnTo>
                    <a:pt x="541719" y="182327"/>
                  </a:lnTo>
                  <a:lnTo>
                    <a:pt x="555282" y="138540"/>
                  </a:lnTo>
                  <a:lnTo>
                    <a:pt x="565687" y="93471"/>
                  </a:lnTo>
                  <a:lnTo>
                    <a:pt x="572808" y="47248"/>
                  </a:lnTo>
                  <a:lnTo>
                    <a:pt x="576516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6589928" y="412380"/>
              <a:ext cx="826135" cy="854710"/>
            </a:xfrm>
            <a:custGeom>
              <a:avLst/>
              <a:gdLst/>
              <a:ahLst/>
              <a:cxnLst/>
              <a:rect l="l" t="t" r="r" b="b"/>
              <a:pathLst>
                <a:path w="826134" h="854710">
                  <a:moveTo>
                    <a:pt x="826109" y="0"/>
                  </a:moveTo>
                  <a:lnTo>
                    <a:pt x="727011" y="0"/>
                  </a:lnTo>
                  <a:lnTo>
                    <a:pt x="723976" y="47758"/>
                  </a:lnTo>
                  <a:lnTo>
                    <a:pt x="718117" y="94708"/>
                  </a:lnTo>
                  <a:lnTo>
                    <a:pt x="709518" y="140766"/>
                  </a:lnTo>
                  <a:lnTo>
                    <a:pt x="698266" y="185844"/>
                  </a:lnTo>
                  <a:lnTo>
                    <a:pt x="684445" y="229858"/>
                  </a:lnTo>
                  <a:lnTo>
                    <a:pt x="668141" y="272722"/>
                  </a:lnTo>
                  <a:lnTo>
                    <a:pt x="649439" y="314352"/>
                  </a:lnTo>
                  <a:lnTo>
                    <a:pt x="628425" y="354661"/>
                  </a:lnTo>
                  <a:lnTo>
                    <a:pt x="605184" y="393565"/>
                  </a:lnTo>
                  <a:lnTo>
                    <a:pt x="579801" y="430977"/>
                  </a:lnTo>
                  <a:lnTo>
                    <a:pt x="552361" y="466813"/>
                  </a:lnTo>
                  <a:lnTo>
                    <a:pt x="522951" y="500987"/>
                  </a:lnTo>
                  <a:lnTo>
                    <a:pt x="491654" y="533414"/>
                  </a:lnTo>
                  <a:lnTo>
                    <a:pt x="458557" y="564008"/>
                  </a:lnTo>
                  <a:lnTo>
                    <a:pt x="423746" y="592684"/>
                  </a:lnTo>
                  <a:lnTo>
                    <a:pt x="387304" y="619357"/>
                  </a:lnTo>
                  <a:lnTo>
                    <a:pt x="349318" y="643941"/>
                  </a:lnTo>
                  <a:lnTo>
                    <a:pt x="309873" y="666350"/>
                  </a:lnTo>
                  <a:lnTo>
                    <a:pt x="269055" y="686500"/>
                  </a:lnTo>
                  <a:lnTo>
                    <a:pt x="226948" y="704305"/>
                  </a:lnTo>
                  <a:lnTo>
                    <a:pt x="183638" y="719680"/>
                  </a:lnTo>
                  <a:lnTo>
                    <a:pt x="139211" y="732539"/>
                  </a:lnTo>
                  <a:lnTo>
                    <a:pt x="93751" y="742797"/>
                  </a:lnTo>
                  <a:lnTo>
                    <a:pt x="47344" y="750368"/>
                  </a:lnTo>
                  <a:lnTo>
                    <a:pt x="76" y="755167"/>
                  </a:lnTo>
                  <a:lnTo>
                    <a:pt x="0" y="854354"/>
                  </a:lnTo>
                  <a:lnTo>
                    <a:pt x="48061" y="850023"/>
                  </a:lnTo>
                  <a:lnTo>
                    <a:pt x="95356" y="843146"/>
                  </a:lnTo>
                  <a:lnTo>
                    <a:pt x="141812" y="833793"/>
                  </a:lnTo>
                  <a:lnTo>
                    <a:pt x="187361" y="822033"/>
                  </a:lnTo>
                  <a:lnTo>
                    <a:pt x="231932" y="807937"/>
                  </a:lnTo>
                  <a:lnTo>
                    <a:pt x="275455" y="791576"/>
                  </a:lnTo>
                  <a:lnTo>
                    <a:pt x="317860" y="773018"/>
                  </a:lnTo>
                  <a:lnTo>
                    <a:pt x="359077" y="752333"/>
                  </a:lnTo>
                  <a:lnTo>
                    <a:pt x="399037" y="729593"/>
                  </a:lnTo>
                  <a:lnTo>
                    <a:pt x="437668" y="704867"/>
                  </a:lnTo>
                  <a:lnTo>
                    <a:pt x="474901" y="678225"/>
                  </a:lnTo>
                  <a:lnTo>
                    <a:pt x="510667" y="649736"/>
                  </a:lnTo>
                  <a:lnTo>
                    <a:pt x="544894" y="619472"/>
                  </a:lnTo>
                  <a:lnTo>
                    <a:pt x="577513" y="587502"/>
                  </a:lnTo>
                  <a:lnTo>
                    <a:pt x="608454" y="553895"/>
                  </a:lnTo>
                  <a:lnTo>
                    <a:pt x="637647" y="518723"/>
                  </a:lnTo>
                  <a:lnTo>
                    <a:pt x="665021" y="482055"/>
                  </a:lnTo>
                  <a:lnTo>
                    <a:pt x="690508" y="443961"/>
                  </a:lnTo>
                  <a:lnTo>
                    <a:pt x="714036" y="404511"/>
                  </a:lnTo>
                  <a:lnTo>
                    <a:pt x="735535" y="363775"/>
                  </a:lnTo>
                  <a:lnTo>
                    <a:pt x="754937" y="321823"/>
                  </a:lnTo>
                  <a:lnTo>
                    <a:pt x="772170" y="278726"/>
                  </a:lnTo>
                  <a:lnTo>
                    <a:pt x="787164" y="234552"/>
                  </a:lnTo>
                  <a:lnTo>
                    <a:pt x="799850" y="189373"/>
                  </a:lnTo>
                  <a:lnTo>
                    <a:pt x="810158" y="143258"/>
                  </a:lnTo>
                  <a:lnTo>
                    <a:pt x="818017" y="96278"/>
                  </a:lnTo>
                  <a:lnTo>
                    <a:pt x="823357" y="48501"/>
                  </a:lnTo>
                  <a:lnTo>
                    <a:pt x="826109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9" name="object 4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9617" y="12"/>
            <a:ext cx="111205" cy="9903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180022" y="12"/>
            <a:ext cx="117161" cy="99032"/>
          </a:xfrm>
          <a:prstGeom prst="rect">
            <a:avLst/>
          </a:prstGeom>
        </p:spPr>
      </p:pic>
      <p:pic>
        <p:nvPicPr>
          <p:cNvPr id="51" name="object 5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444376" y="12"/>
            <a:ext cx="131236" cy="99032"/>
          </a:xfrm>
          <a:prstGeom prst="rect">
            <a:avLst/>
          </a:prstGeom>
        </p:spPr>
      </p:pic>
      <p:grpSp>
        <p:nvGrpSpPr>
          <p:cNvPr id="52" name="object 52"/>
          <p:cNvGrpSpPr/>
          <p:nvPr/>
        </p:nvGrpSpPr>
        <p:grpSpPr>
          <a:xfrm>
            <a:off x="5696163" y="148560"/>
            <a:ext cx="845819" cy="858519"/>
            <a:chOff x="5696163" y="148560"/>
            <a:chExt cx="845819" cy="858519"/>
          </a:xfrm>
        </p:grpSpPr>
        <p:sp>
          <p:nvSpPr>
            <p:cNvPr id="53" name="object 53"/>
            <p:cNvSpPr/>
            <p:nvPr/>
          </p:nvSpPr>
          <p:spPr>
            <a:xfrm>
              <a:off x="5700272" y="149292"/>
              <a:ext cx="841375" cy="857885"/>
            </a:xfrm>
            <a:custGeom>
              <a:avLst/>
              <a:gdLst/>
              <a:ahLst/>
              <a:cxnLst/>
              <a:rect l="l" t="t" r="r" b="b"/>
              <a:pathLst>
                <a:path w="841375" h="857885">
                  <a:moveTo>
                    <a:pt x="841209" y="0"/>
                  </a:moveTo>
                  <a:lnTo>
                    <a:pt x="742099" y="0"/>
                  </a:lnTo>
                  <a:lnTo>
                    <a:pt x="739012" y="48534"/>
                  </a:lnTo>
                  <a:lnTo>
                    <a:pt x="733046" y="96261"/>
                  </a:lnTo>
                  <a:lnTo>
                    <a:pt x="724288" y="143087"/>
                  </a:lnTo>
                  <a:lnTo>
                    <a:pt x="712824" y="188920"/>
                  </a:lnTo>
                  <a:lnTo>
                    <a:pt x="698740" y="233670"/>
                  </a:lnTo>
                  <a:lnTo>
                    <a:pt x="682122" y="277244"/>
                  </a:lnTo>
                  <a:lnTo>
                    <a:pt x="663058" y="319549"/>
                  </a:lnTo>
                  <a:lnTo>
                    <a:pt x="641634" y="360495"/>
                  </a:lnTo>
                  <a:lnTo>
                    <a:pt x="617935" y="399988"/>
                  </a:lnTo>
                  <a:lnTo>
                    <a:pt x="592049" y="437938"/>
                  </a:lnTo>
                  <a:lnTo>
                    <a:pt x="564061" y="474252"/>
                  </a:lnTo>
                  <a:lnTo>
                    <a:pt x="534059" y="508838"/>
                  </a:lnTo>
                  <a:lnTo>
                    <a:pt x="502128" y="541604"/>
                  </a:lnTo>
                  <a:lnTo>
                    <a:pt x="468356" y="572459"/>
                  </a:lnTo>
                  <a:lnTo>
                    <a:pt x="432827" y="601310"/>
                  </a:lnTo>
                  <a:lnTo>
                    <a:pt x="395630" y="628065"/>
                  </a:lnTo>
                  <a:lnTo>
                    <a:pt x="356850" y="652634"/>
                  </a:lnTo>
                  <a:lnTo>
                    <a:pt x="316574" y="674922"/>
                  </a:lnTo>
                  <a:lnTo>
                    <a:pt x="274887" y="694840"/>
                  </a:lnTo>
                  <a:lnTo>
                    <a:pt x="231877" y="712294"/>
                  </a:lnTo>
                  <a:lnTo>
                    <a:pt x="187630" y="727192"/>
                  </a:lnTo>
                  <a:lnTo>
                    <a:pt x="142233" y="739444"/>
                  </a:lnTo>
                  <a:lnTo>
                    <a:pt x="95771" y="748956"/>
                  </a:lnTo>
                  <a:lnTo>
                    <a:pt x="48331" y="755638"/>
                  </a:lnTo>
                  <a:lnTo>
                    <a:pt x="0" y="759396"/>
                  </a:lnTo>
                  <a:lnTo>
                    <a:pt x="0" y="857275"/>
                  </a:lnTo>
                  <a:lnTo>
                    <a:pt x="47329" y="854057"/>
                  </a:lnTo>
                  <a:lnTo>
                    <a:pt x="93924" y="848357"/>
                  </a:lnTo>
                  <a:lnTo>
                    <a:pt x="139720" y="840242"/>
                  </a:lnTo>
                  <a:lnTo>
                    <a:pt x="184653" y="829779"/>
                  </a:lnTo>
                  <a:lnTo>
                    <a:pt x="228660" y="817034"/>
                  </a:lnTo>
                  <a:lnTo>
                    <a:pt x="271677" y="802074"/>
                  </a:lnTo>
                  <a:lnTo>
                    <a:pt x="313640" y="784966"/>
                  </a:lnTo>
                  <a:lnTo>
                    <a:pt x="354486" y="765776"/>
                  </a:lnTo>
                  <a:lnTo>
                    <a:pt x="394150" y="744571"/>
                  </a:lnTo>
                  <a:lnTo>
                    <a:pt x="432569" y="721418"/>
                  </a:lnTo>
                  <a:lnTo>
                    <a:pt x="469680" y="696383"/>
                  </a:lnTo>
                  <a:lnTo>
                    <a:pt x="505418" y="669533"/>
                  </a:lnTo>
                  <a:lnTo>
                    <a:pt x="539719" y="640935"/>
                  </a:lnTo>
                  <a:lnTo>
                    <a:pt x="572521" y="610655"/>
                  </a:lnTo>
                  <a:lnTo>
                    <a:pt x="603759" y="578760"/>
                  </a:lnTo>
                  <a:lnTo>
                    <a:pt x="633370" y="545317"/>
                  </a:lnTo>
                  <a:lnTo>
                    <a:pt x="661289" y="510393"/>
                  </a:lnTo>
                  <a:lnTo>
                    <a:pt x="687454" y="474053"/>
                  </a:lnTo>
                  <a:lnTo>
                    <a:pt x="711800" y="436365"/>
                  </a:lnTo>
                  <a:lnTo>
                    <a:pt x="734263" y="397396"/>
                  </a:lnTo>
                  <a:lnTo>
                    <a:pt x="754780" y="357211"/>
                  </a:lnTo>
                  <a:lnTo>
                    <a:pt x="773288" y="315879"/>
                  </a:lnTo>
                  <a:lnTo>
                    <a:pt x="789721" y="273464"/>
                  </a:lnTo>
                  <a:lnTo>
                    <a:pt x="804018" y="230035"/>
                  </a:lnTo>
                  <a:lnTo>
                    <a:pt x="816113" y="185658"/>
                  </a:lnTo>
                  <a:lnTo>
                    <a:pt x="825944" y="140399"/>
                  </a:lnTo>
                  <a:lnTo>
                    <a:pt x="833446" y="94325"/>
                  </a:lnTo>
                  <a:lnTo>
                    <a:pt x="838556" y="47503"/>
                  </a:lnTo>
                  <a:lnTo>
                    <a:pt x="84120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5700272" y="149288"/>
              <a:ext cx="577850" cy="604520"/>
            </a:xfrm>
            <a:custGeom>
              <a:avLst/>
              <a:gdLst/>
              <a:ahLst/>
              <a:cxnLst/>
              <a:rect l="l" t="t" r="r" b="b"/>
              <a:pathLst>
                <a:path w="577850" h="604520">
                  <a:moveTo>
                    <a:pt x="577811" y="0"/>
                  </a:moveTo>
                  <a:lnTo>
                    <a:pt x="478701" y="0"/>
                  </a:lnTo>
                  <a:lnTo>
                    <a:pt x="474064" y="49121"/>
                  </a:lnTo>
                  <a:lnTo>
                    <a:pt x="465155" y="96861"/>
                  </a:lnTo>
                  <a:lnTo>
                    <a:pt x="452166" y="143013"/>
                  </a:lnTo>
                  <a:lnTo>
                    <a:pt x="435291" y="187372"/>
                  </a:lnTo>
                  <a:lnTo>
                    <a:pt x="414724" y="229732"/>
                  </a:lnTo>
                  <a:lnTo>
                    <a:pt x="390656" y="269887"/>
                  </a:lnTo>
                  <a:lnTo>
                    <a:pt x="363282" y="307632"/>
                  </a:lnTo>
                  <a:lnTo>
                    <a:pt x="332795" y="342761"/>
                  </a:lnTo>
                  <a:lnTo>
                    <a:pt x="299388" y="375069"/>
                  </a:lnTo>
                  <a:lnTo>
                    <a:pt x="263253" y="404349"/>
                  </a:lnTo>
                  <a:lnTo>
                    <a:pt x="224585" y="430396"/>
                  </a:lnTo>
                  <a:lnTo>
                    <a:pt x="183576" y="453004"/>
                  </a:lnTo>
                  <a:lnTo>
                    <a:pt x="140420" y="471969"/>
                  </a:lnTo>
                  <a:lnTo>
                    <a:pt x="95310" y="487083"/>
                  </a:lnTo>
                  <a:lnTo>
                    <a:pt x="48439" y="498141"/>
                  </a:lnTo>
                  <a:lnTo>
                    <a:pt x="0" y="504939"/>
                  </a:lnTo>
                  <a:lnTo>
                    <a:pt x="0" y="604418"/>
                  </a:lnTo>
                  <a:lnTo>
                    <a:pt x="46987" y="598923"/>
                  </a:lnTo>
                  <a:lnTo>
                    <a:pt x="92816" y="590044"/>
                  </a:lnTo>
                  <a:lnTo>
                    <a:pt x="137361" y="577909"/>
                  </a:lnTo>
                  <a:lnTo>
                    <a:pt x="180498" y="562651"/>
                  </a:lnTo>
                  <a:lnTo>
                    <a:pt x="222103" y="544398"/>
                  </a:lnTo>
                  <a:lnTo>
                    <a:pt x="262051" y="523282"/>
                  </a:lnTo>
                  <a:lnTo>
                    <a:pt x="300219" y="499432"/>
                  </a:lnTo>
                  <a:lnTo>
                    <a:pt x="336482" y="472980"/>
                  </a:lnTo>
                  <a:lnTo>
                    <a:pt x="370716" y="444056"/>
                  </a:lnTo>
                  <a:lnTo>
                    <a:pt x="402796" y="412789"/>
                  </a:lnTo>
                  <a:lnTo>
                    <a:pt x="432598" y="379311"/>
                  </a:lnTo>
                  <a:lnTo>
                    <a:pt x="459998" y="343752"/>
                  </a:lnTo>
                  <a:lnTo>
                    <a:pt x="484872" y="306242"/>
                  </a:lnTo>
                  <a:lnTo>
                    <a:pt x="507096" y="266911"/>
                  </a:lnTo>
                  <a:lnTo>
                    <a:pt x="526544" y="225890"/>
                  </a:lnTo>
                  <a:lnTo>
                    <a:pt x="543093" y="183310"/>
                  </a:lnTo>
                  <a:lnTo>
                    <a:pt x="556619" y="139300"/>
                  </a:lnTo>
                  <a:lnTo>
                    <a:pt x="566996" y="93992"/>
                  </a:lnTo>
                  <a:lnTo>
                    <a:pt x="574102" y="47515"/>
                  </a:lnTo>
                  <a:lnTo>
                    <a:pt x="577811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5696163" y="148560"/>
              <a:ext cx="330200" cy="356235"/>
            </a:xfrm>
            <a:custGeom>
              <a:avLst/>
              <a:gdLst/>
              <a:ahLst/>
              <a:cxnLst/>
              <a:rect l="l" t="t" r="r" b="b"/>
              <a:pathLst>
                <a:path w="330200" h="356234">
                  <a:moveTo>
                    <a:pt x="330060" y="0"/>
                  </a:moveTo>
                  <a:lnTo>
                    <a:pt x="230695" y="0"/>
                  </a:lnTo>
                  <a:lnTo>
                    <a:pt x="222330" y="45818"/>
                  </a:lnTo>
                  <a:lnTo>
                    <a:pt x="206749" y="89805"/>
                  </a:lnTo>
                  <a:lnTo>
                    <a:pt x="184637" y="130902"/>
                  </a:lnTo>
                  <a:lnTo>
                    <a:pt x="156676" y="168051"/>
                  </a:lnTo>
                  <a:lnTo>
                    <a:pt x="123552" y="200194"/>
                  </a:lnTo>
                  <a:lnTo>
                    <a:pt x="85948" y="226272"/>
                  </a:lnTo>
                  <a:lnTo>
                    <a:pt x="44549" y="245229"/>
                  </a:lnTo>
                  <a:lnTo>
                    <a:pt x="38" y="256006"/>
                  </a:lnTo>
                  <a:lnTo>
                    <a:pt x="0" y="355676"/>
                  </a:lnTo>
                  <a:lnTo>
                    <a:pt x="47294" y="347409"/>
                  </a:lnTo>
                  <a:lnTo>
                    <a:pt x="92366" y="332665"/>
                  </a:lnTo>
                  <a:lnTo>
                    <a:pt x="134802" y="311997"/>
                  </a:lnTo>
                  <a:lnTo>
                    <a:pt x="174193" y="285961"/>
                  </a:lnTo>
                  <a:lnTo>
                    <a:pt x="210125" y="255111"/>
                  </a:lnTo>
                  <a:lnTo>
                    <a:pt x="242188" y="220003"/>
                  </a:lnTo>
                  <a:lnTo>
                    <a:pt x="269970" y="181190"/>
                  </a:lnTo>
                  <a:lnTo>
                    <a:pt x="293060" y="139229"/>
                  </a:lnTo>
                  <a:lnTo>
                    <a:pt x="311046" y="94673"/>
                  </a:lnTo>
                  <a:lnTo>
                    <a:pt x="323516" y="48079"/>
                  </a:lnTo>
                  <a:lnTo>
                    <a:pt x="330060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56" name="object 56"/>
          <p:cNvGrpSpPr/>
          <p:nvPr/>
        </p:nvGrpSpPr>
        <p:grpSpPr>
          <a:xfrm>
            <a:off x="4538403" y="13"/>
            <a:ext cx="1108710" cy="1203531"/>
            <a:chOff x="4538403" y="13"/>
            <a:chExt cx="1108710" cy="1316990"/>
          </a:xfrm>
        </p:grpSpPr>
        <p:sp>
          <p:nvSpPr>
            <p:cNvPr id="57" name="object 57"/>
            <p:cNvSpPr/>
            <p:nvPr/>
          </p:nvSpPr>
          <p:spPr>
            <a:xfrm>
              <a:off x="4821527" y="660343"/>
              <a:ext cx="821690" cy="656590"/>
            </a:xfrm>
            <a:custGeom>
              <a:avLst/>
              <a:gdLst/>
              <a:ahLst/>
              <a:cxnLst/>
              <a:rect l="l" t="t" r="r" b="b"/>
              <a:pathLst>
                <a:path w="821689" h="656590">
                  <a:moveTo>
                    <a:pt x="821117" y="0"/>
                  </a:moveTo>
                  <a:lnTo>
                    <a:pt x="772723" y="2739"/>
                  </a:lnTo>
                  <a:lnTo>
                    <a:pt x="725091" y="8024"/>
                  </a:lnTo>
                  <a:lnTo>
                    <a:pt x="678290" y="15790"/>
                  </a:lnTo>
                  <a:lnTo>
                    <a:pt x="632384" y="25969"/>
                  </a:lnTo>
                  <a:lnTo>
                    <a:pt x="587443" y="38495"/>
                  </a:lnTo>
                  <a:lnTo>
                    <a:pt x="543532" y="53300"/>
                  </a:lnTo>
                  <a:lnTo>
                    <a:pt x="500718" y="70319"/>
                  </a:lnTo>
                  <a:lnTo>
                    <a:pt x="459069" y="89485"/>
                  </a:lnTo>
                  <a:lnTo>
                    <a:pt x="418652" y="110731"/>
                  </a:lnTo>
                  <a:lnTo>
                    <a:pt x="379533" y="133991"/>
                  </a:lnTo>
                  <a:lnTo>
                    <a:pt x="341779" y="159197"/>
                  </a:lnTo>
                  <a:lnTo>
                    <a:pt x="305457" y="186284"/>
                  </a:lnTo>
                  <a:lnTo>
                    <a:pt x="270635" y="215184"/>
                  </a:lnTo>
                  <a:lnTo>
                    <a:pt x="237379" y="245832"/>
                  </a:lnTo>
                  <a:lnTo>
                    <a:pt x="205756" y="278160"/>
                  </a:lnTo>
                  <a:lnTo>
                    <a:pt x="175833" y="312102"/>
                  </a:lnTo>
                  <a:lnTo>
                    <a:pt x="147677" y="347590"/>
                  </a:lnTo>
                  <a:lnTo>
                    <a:pt x="121356" y="384560"/>
                  </a:lnTo>
                  <a:lnTo>
                    <a:pt x="96935" y="422943"/>
                  </a:lnTo>
                  <a:lnTo>
                    <a:pt x="74483" y="462674"/>
                  </a:lnTo>
                  <a:lnTo>
                    <a:pt x="54065" y="503686"/>
                  </a:lnTo>
                  <a:lnTo>
                    <a:pt x="35750" y="545911"/>
                  </a:lnTo>
                  <a:lnTo>
                    <a:pt x="19603" y="589284"/>
                  </a:lnTo>
                  <a:lnTo>
                    <a:pt x="5692" y="633738"/>
                  </a:lnTo>
                  <a:lnTo>
                    <a:pt x="0" y="656037"/>
                  </a:lnTo>
                  <a:lnTo>
                    <a:pt x="100887" y="656037"/>
                  </a:lnTo>
                  <a:lnTo>
                    <a:pt x="106242" y="637337"/>
                  </a:lnTo>
                  <a:lnTo>
                    <a:pt x="121457" y="594020"/>
                  </a:lnTo>
                  <a:lnTo>
                    <a:pt x="139078" y="551911"/>
                  </a:lnTo>
                  <a:lnTo>
                    <a:pt x="159024" y="511095"/>
                  </a:lnTo>
                  <a:lnTo>
                    <a:pt x="181212" y="471655"/>
                  </a:lnTo>
                  <a:lnTo>
                    <a:pt x="205558" y="433677"/>
                  </a:lnTo>
                  <a:lnTo>
                    <a:pt x="231979" y="397244"/>
                  </a:lnTo>
                  <a:lnTo>
                    <a:pt x="260394" y="362443"/>
                  </a:lnTo>
                  <a:lnTo>
                    <a:pt x="290720" y="329357"/>
                  </a:lnTo>
                  <a:lnTo>
                    <a:pt x="322873" y="298070"/>
                  </a:lnTo>
                  <a:lnTo>
                    <a:pt x="356771" y="268668"/>
                  </a:lnTo>
                  <a:lnTo>
                    <a:pt x="392330" y="241235"/>
                  </a:lnTo>
                  <a:lnTo>
                    <a:pt x="429470" y="215855"/>
                  </a:lnTo>
                  <a:lnTo>
                    <a:pt x="468106" y="192614"/>
                  </a:lnTo>
                  <a:lnTo>
                    <a:pt x="508156" y="171595"/>
                  </a:lnTo>
                  <a:lnTo>
                    <a:pt x="549537" y="152883"/>
                  </a:lnTo>
                  <a:lnTo>
                    <a:pt x="592166" y="136563"/>
                  </a:lnTo>
                  <a:lnTo>
                    <a:pt x="635961" y="122720"/>
                  </a:lnTo>
                  <a:lnTo>
                    <a:pt x="680839" y="111438"/>
                  </a:lnTo>
                  <a:lnTo>
                    <a:pt x="726717" y="102801"/>
                  </a:lnTo>
                  <a:lnTo>
                    <a:pt x="773512" y="96894"/>
                  </a:lnTo>
                  <a:lnTo>
                    <a:pt x="821142" y="93802"/>
                  </a:lnTo>
                  <a:lnTo>
                    <a:pt x="821117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5082514" y="909467"/>
              <a:ext cx="560705" cy="407034"/>
            </a:xfrm>
            <a:custGeom>
              <a:avLst/>
              <a:gdLst/>
              <a:ahLst/>
              <a:cxnLst/>
              <a:rect l="l" t="t" r="r" b="b"/>
              <a:pathLst>
                <a:path w="560704" h="407034">
                  <a:moveTo>
                    <a:pt x="560149" y="0"/>
                  </a:moveTo>
                  <a:lnTo>
                    <a:pt x="510520" y="2997"/>
                  </a:lnTo>
                  <a:lnTo>
                    <a:pt x="462183" y="9867"/>
                  </a:lnTo>
                  <a:lnTo>
                    <a:pt x="415264" y="20456"/>
                  </a:lnTo>
                  <a:lnTo>
                    <a:pt x="369890" y="34613"/>
                  </a:lnTo>
                  <a:lnTo>
                    <a:pt x="326191" y="52184"/>
                  </a:lnTo>
                  <a:lnTo>
                    <a:pt x="284292" y="73017"/>
                  </a:lnTo>
                  <a:lnTo>
                    <a:pt x="244322" y="96960"/>
                  </a:lnTo>
                  <a:lnTo>
                    <a:pt x="206408" y="123860"/>
                  </a:lnTo>
                  <a:lnTo>
                    <a:pt x="170677" y="153564"/>
                  </a:lnTo>
                  <a:lnTo>
                    <a:pt x="137256" y="185921"/>
                  </a:lnTo>
                  <a:lnTo>
                    <a:pt x="106274" y="220777"/>
                  </a:lnTo>
                  <a:lnTo>
                    <a:pt x="77857" y="257980"/>
                  </a:lnTo>
                  <a:lnTo>
                    <a:pt x="52134" y="297378"/>
                  </a:lnTo>
                  <a:lnTo>
                    <a:pt x="29231" y="338818"/>
                  </a:lnTo>
                  <a:lnTo>
                    <a:pt x="9276" y="382147"/>
                  </a:lnTo>
                  <a:lnTo>
                    <a:pt x="0" y="406913"/>
                  </a:lnTo>
                  <a:lnTo>
                    <a:pt x="104873" y="406913"/>
                  </a:lnTo>
                  <a:lnTo>
                    <a:pt x="113198" y="387995"/>
                  </a:lnTo>
                  <a:lnTo>
                    <a:pt x="135624" y="346987"/>
                  </a:lnTo>
                  <a:lnTo>
                    <a:pt x="161299" y="308374"/>
                  </a:lnTo>
                  <a:lnTo>
                    <a:pt x="190055" y="272361"/>
                  </a:lnTo>
                  <a:lnTo>
                    <a:pt x="221727" y="239153"/>
                  </a:lnTo>
                  <a:lnTo>
                    <a:pt x="256150" y="208957"/>
                  </a:lnTo>
                  <a:lnTo>
                    <a:pt x="293156" y="181977"/>
                  </a:lnTo>
                  <a:lnTo>
                    <a:pt x="332579" y="158419"/>
                  </a:lnTo>
                  <a:lnTo>
                    <a:pt x="374254" y="138489"/>
                  </a:lnTo>
                  <a:lnTo>
                    <a:pt x="418015" y="122391"/>
                  </a:lnTo>
                  <a:lnTo>
                    <a:pt x="463695" y="110331"/>
                  </a:lnTo>
                  <a:lnTo>
                    <a:pt x="511129" y="102515"/>
                  </a:lnTo>
                  <a:lnTo>
                    <a:pt x="560149" y="99148"/>
                  </a:lnTo>
                  <a:lnTo>
                    <a:pt x="560149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63407" y="1142754"/>
              <a:ext cx="283210" cy="173990"/>
            </a:xfrm>
            <a:custGeom>
              <a:avLst/>
              <a:gdLst/>
              <a:ahLst/>
              <a:cxnLst/>
              <a:rect l="l" t="t" r="r" b="b"/>
              <a:pathLst>
                <a:path w="283210" h="173990">
                  <a:moveTo>
                    <a:pt x="282685" y="0"/>
                  </a:moveTo>
                  <a:lnTo>
                    <a:pt x="234819" y="7036"/>
                  </a:lnTo>
                  <a:lnTo>
                    <a:pt x="189124" y="20041"/>
                  </a:lnTo>
                  <a:lnTo>
                    <a:pt x="146024" y="38598"/>
                  </a:lnTo>
                  <a:lnTo>
                    <a:pt x="105944" y="62290"/>
                  </a:lnTo>
                  <a:lnTo>
                    <a:pt x="69308" y="90702"/>
                  </a:lnTo>
                  <a:lnTo>
                    <a:pt x="36541" y="123417"/>
                  </a:lnTo>
                  <a:lnTo>
                    <a:pt x="8067" y="160019"/>
                  </a:lnTo>
                  <a:lnTo>
                    <a:pt x="0" y="173626"/>
                  </a:lnTo>
                  <a:lnTo>
                    <a:pt x="125926" y="173626"/>
                  </a:lnTo>
                  <a:lnTo>
                    <a:pt x="155757" y="148214"/>
                  </a:lnTo>
                  <a:lnTo>
                    <a:pt x="194225" y="125157"/>
                  </a:lnTo>
                  <a:lnTo>
                    <a:pt x="236467" y="108691"/>
                  </a:lnTo>
                  <a:lnTo>
                    <a:pt x="281770" y="99517"/>
                  </a:lnTo>
                  <a:lnTo>
                    <a:pt x="282685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881595" y="13"/>
              <a:ext cx="765175" cy="505459"/>
            </a:xfrm>
            <a:custGeom>
              <a:avLst/>
              <a:gdLst/>
              <a:ahLst/>
              <a:cxnLst/>
              <a:rect l="l" t="t" r="r" b="b"/>
              <a:pathLst>
                <a:path w="765175" h="505459">
                  <a:moveTo>
                    <a:pt x="111308" y="0"/>
                  </a:moveTo>
                  <a:lnTo>
                    <a:pt x="0" y="0"/>
                  </a:lnTo>
                  <a:lnTo>
                    <a:pt x="3499" y="7710"/>
                  </a:lnTo>
                  <a:lnTo>
                    <a:pt x="24298" y="47897"/>
                  </a:lnTo>
                  <a:lnTo>
                    <a:pt x="47064" y="86856"/>
                  </a:lnTo>
                  <a:lnTo>
                    <a:pt x="71730" y="124519"/>
                  </a:lnTo>
                  <a:lnTo>
                    <a:pt x="98230" y="160821"/>
                  </a:lnTo>
                  <a:lnTo>
                    <a:pt x="126498" y="195695"/>
                  </a:lnTo>
                  <a:lnTo>
                    <a:pt x="156467" y="229075"/>
                  </a:lnTo>
                  <a:lnTo>
                    <a:pt x="188071" y="260895"/>
                  </a:lnTo>
                  <a:lnTo>
                    <a:pt x="221245" y="291089"/>
                  </a:lnTo>
                  <a:lnTo>
                    <a:pt x="255921" y="319589"/>
                  </a:lnTo>
                  <a:lnTo>
                    <a:pt x="292033" y="346331"/>
                  </a:lnTo>
                  <a:lnTo>
                    <a:pt x="329515" y="371247"/>
                  </a:lnTo>
                  <a:lnTo>
                    <a:pt x="368301" y="394271"/>
                  </a:lnTo>
                  <a:lnTo>
                    <a:pt x="408324" y="415337"/>
                  </a:lnTo>
                  <a:lnTo>
                    <a:pt x="449518" y="434379"/>
                  </a:lnTo>
                  <a:lnTo>
                    <a:pt x="491817" y="451331"/>
                  </a:lnTo>
                  <a:lnTo>
                    <a:pt x="535155" y="466126"/>
                  </a:lnTo>
                  <a:lnTo>
                    <a:pt x="579464" y="478697"/>
                  </a:lnTo>
                  <a:lnTo>
                    <a:pt x="624680" y="488979"/>
                  </a:lnTo>
                  <a:lnTo>
                    <a:pt x="670735" y="496906"/>
                  </a:lnTo>
                  <a:lnTo>
                    <a:pt x="717563" y="502410"/>
                  </a:lnTo>
                  <a:lnTo>
                    <a:pt x="765099" y="505426"/>
                  </a:lnTo>
                  <a:lnTo>
                    <a:pt x="765099" y="406405"/>
                  </a:lnTo>
                  <a:lnTo>
                    <a:pt x="716526" y="402884"/>
                  </a:lnTo>
                  <a:lnTo>
                    <a:pt x="668808" y="396441"/>
                  </a:lnTo>
                  <a:lnTo>
                    <a:pt x="622035" y="387168"/>
                  </a:lnTo>
                  <a:lnTo>
                    <a:pt x="576296" y="375153"/>
                  </a:lnTo>
                  <a:lnTo>
                    <a:pt x="531683" y="360489"/>
                  </a:lnTo>
                  <a:lnTo>
                    <a:pt x="488285" y="343264"/>
                  </a:lnTo>
                  <a:lnTo>
                    <a:pt x="446194" y="323570"/>
                  </a:lnTo>
                  <a:lnTo>
                    <a:pt x="405499" y="301498"/>
                  </a:lnTo>
                  <a:lnTo>
                    <a:pt x="366291" y="277137"/>
                  </a:lnTo>
                  <a:lnTo>
                    <a:pt x="328661" y="250577"/>
                  </a:lnTo>
                  <a:lnTo>
                    <a:pt x="292698" y="221911"/>
                  </a:lnTo>
                  <a:lnTo>
                    <a:pt x="258494" y="191227"/>
                  </a:lnTo>
                  <a:lnTo>
                    <a:pt x="226138" y="158616"/>
                  </a:lnTo>
                  <a:lnTo>
                    <a:pt x="195721" y="124169"/>
                  </a:lnTo>
                  <a:lnTo>
                    <a:pt x="167334" y="87977"/>
                  </a:lnTo>
                  <a:lnTo>
                    <a:pt x="141067" y="50129"/>
                  </a:lnTo>
                  <a:lnTo>
                    <a:pt x="117010" y="10716"/>
                  </a:lnTo>
                  <a:lnTo>
                    <a:pt x="111308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5171519" y="13"/>
              <a:ext cx="475615" cy="255904"/>
            </a:xfrm>
            <a:custGeom>
              <a:avLst/>
              <a:gdLst/>
              <a:ahLst/>
              <a:cxnLst/>
              <a:rect l="l" t="t" r="r" b="b"/>
              <a:pathLst>
                <a:path w="475614" h="255904">
                  <a:moveTo>
                    <a:pt x="130920" y="0"/>
                  </a:moveTo>
                  <a:lnTo>
                    <a:pt x="0" y="0"/>
                  </a:lnTo>
                  <a:lnTo>
                    <a:pt x="27740" y="34827"/>
                  </a:lnTo>
                  <a:lnTo>
                    <a:pt x="58798" y="68532"/>
                  </a:lnTo>
                  <a:lnTo>
                    <a:pt x="92191" y="99921"/>
                  </a:lnTo>
                  <a:lnTo>
                    <a:pt x="127784" y="128856"/>
                  </a:lnTo>
                  <a:lnTo>
                    <a:pt x="165437" y="155199"/>
                  </a:lnTo>
                  <a:lnTo>
                    <a:pt x="205015" y="178813"/>
                  </a:lnTo>
                  <a:lnTo>
                    <a:pt x="246378" y="199560"/>
                  </a:lnTo>
                  <a:lnTo>
                    <a:pt x="289390" y="217303"/>
                  </a:lnTo>
                  <a:lnTo>
                    <a:pt x="333913" y="231904"/>
                  </a:lnTo>
                  <a:lnTo>
                    <a:pt x="379809" y="243225"/>
                  </a:lnTo>
                  <a:lnTo>
                    <a:pt x="426941" y="251129"/>
                  </a:lnTo>
                  <a:lnTo>
                    <a:pt x="475172" y="255478"/>
                  </a:lnTo>
                  <a:lnTo>
                    <a:pt x="475172" y="156202"/>
                  </a:lnTo>
                  <a:lnTo>
                    <a:pt x="428068" y="151220"/>
                  </a:lnTo>
                  <a:lnTo>
                    <a:pt x="382264" y="142224"/>
                  </a:lnTo>
                  <a:lnTo>
                    <a:pt x="337942" y="129396"/>
                  </a:lnTo>
                  <a:lnTo>
                    <a:pt x="295284" y="112920"/>
                  </a:lnTo>
                  <a:lnTo>
                    <a:pt x="254472" y="92978"/>
                  </a:lnTo>
                  <a:lnTo>
                    <a:pt x="215690" y="69753"/>
                  </a:lnTo>
                  <a:lnTo>
                    <a:pt x="179119" y="43429"/>
                  </a:lnTo>
                  <a:lnTo>
                    <a:pt x="144942" y="14187"/>
                  </a:lnTo>
                  <a:lnTo>
                    <a:pt x="130920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4538403" y="409050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10" h="340359">
                  <a:moveTo>
                    <a:pt x="0" y="0"/>
                  </a:moveTo>
                  <a:lnTo>
                    <a:pt x="0" y="99517"/>
                  </a:lnTo>
                  <a:lnTo>
                    <a:pt x="45214" y="109108"/>
                  </a:lnTo>
                  <a:lnTo>
                    <a:pt x="87301" y="125962"/>
                  </a:lnTo>
                  <a:lnTo>
                    <a:pt x="125553" y="149373"/>
                  </a:lnTo>
                  <a:lnTo>
                    <a:pt x="159265" y="178635"/>
                  </a:lnTo>
                  <a:lnTo>
                    <a:pt x="187733" y="213041"/>
                  </a:lnTo>
                  <a:lnTo>
                    <a:pt x="210249" y="251886"/>
                  </a:lnTo>
                  <a:lnTo>
                    <a:pt x="226109" y="294463"/>
                  </a:lnTo>
                  <a:lnTo>
                    <a:pt x="234607" y="340067"/>
                  </a:lnTo>
                  <a:lnTo>
                    <a:pt x="333959" y="340067"/>
                  </a:lnTo>
                  <a:lnTo>
                    <a:pt x="327349" y="292018"/>
                  </a:lnTo>
                  <a:lnTo>
                    <a:pt x="314727" y="246135"/>
                  </a:lnTo>
                  <a:lnTo>
                    <a:pt x="296513" y="202839"/>
                  </a:lnTo>
                  <a:lnTo>
                    <a:pt x="273129" y="162550"/>
                  </a:lnTo>
                  <a:lnTo>
                    <a:pt x="244994" y="125688"/>
                  </a:lnTo>
                  <a:lnTo>
                    <a:pt x="212531" y="92673"/>
                  </a:lnTo>
                  <a:lnTo>
                    <a:pt x="176159" y="63925"/>
                  </a:lnTo>
                  <a:lnTo>
                    <a:pt x="136299" y="39863"/>
                  </a:lnTo>
                  <a:lnTo>
                    <a:pt x="93372" y="20908"/>
                  </a:lnTo>
                  <a:lnTo>
                    <a:pt x="47798" y="7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4538409" y="805425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10" h="340359">
                  <a:moveTo>
                    <a:pt x="333959" y="0"/>
                  </a:moveTo>
                  <a:lnTo>
                    <a:pt x="234607" y="0"/>
                  </a:lnTo>
                  <a:lnTo>
                    <a:pt x="226108" y="45604"/>
                  </a:lnTo>
                  <a:lnTo>
                    <a:pt x="210247" y="88181"/>
                  </a:lnTo>
                  <a:lnTo>
                    <a:pt x="187729" y="127026"/>
                  </a:lnTo>
                  <a:lnTo>
                    <a:pt x="159261" y="161432"/>
                  </a:lnTo>
                  <a:lnTo>
                    <a:pt x="125547" y="190694"/>
                  </a:lnTo>
                  <a:lnTo>
                    <a:pt x="87295" y="214105"/>
                  </a:lnTo>
                  <a:lnTo>
                    <a:pt x="45211" y="230959"/>
                  </a:lnTo>
                  <a:lnTo>
                    <a:pt x="0" y="240550"/>
                  </a:lnTo>
                  <a:lnTo>
                    <a:pt x="0" y="340067"/>
                  </a:lnTo>
                  <a:lnTo>
                    <a:pt x="47795" y="332590"/>
                  </a:lnTo>
                  <a:lnTo>
                    <a:pt x="93366" y="319164"/>
                  </a:lnTo>
                  <a:lnTo>
                    <a:pt x="136291" y="300211"/>
                  </a:lnTo>
                  <a:lnTo>
                    <a:pt x="176150" y="276151"/>
                  </a:lnTo>
                  <a:lnTo>
                    <a:pt x="212521" y="247403"/>
                  </a:lnTo>
                  <a:lnTo>
                    <a:pt x="244985" y="214388"/>
                  </a:lnTo>
                  <a:lnTo>
                    <a:pt x="273120" y="177526"/>
                  </a:lnTo>
                  <a:lnTo>
                    <a:pt x="296505" y="137235"/>
                  </a:lnTo>
                  <a:lnTo>
                    <a:pt x="314721" y="93938"/>
                  </a:lnTo>
                  <a:lnTo>
                    <a:pt x="327346" y="48052"/>
                  </a:lnTo>
                  <a:lnTo>
                    <a:pt x="333959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64" name="object 6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78574" y="12"/>
            <a:ext cx="81417" cy="198893"/>
          </a:xfrm>
          <a:prstGeom prst="rect">
            <a:avLst/>
          </a:prstGeom>
        </p:spPr>
      </p:pic>
      <p:grpSp>
        <p:nvGrpSpPr>
          <p:cNvPr id="65" name="object 65"/>
          <p:cNvGrpSpPr/>
          <p:nvPr/>
        </p:nvGrpSpPr>
        <p:grpSpPr>
          <a:xfrm>
            <a:off x="6826238" y="13"/>
            <a:ext cx="589915" cy="360680"/>
            <a:chOff x="6826238" y="13"/>
            <a:chExt cx="589915" cy="360680"/>
          </a:xfrm>
        </p:grpSpPr>
        <p:sp>
          <p:nvSpPr>
            <p:cNvPr id="66" name="object 66"/>
            <p:cNvSpPr/>
            <p:nvPr/>
          </p:nvSpPr>
          <p:spPr>
            <a:xfrm>
              <a:off x="7152495" y="13"/>
              <a:ext cx="263525" cy="360680"/>
            </a:xfrm>
            <a:custGeom>
              <a:avLst/>
              <a:gdLst/>
              <a:ahLst/>
              <a:cxnLst/>
              <a:rect l="l" t="t" r="r" b="b"/>
              <a:pathLst>
                <a:path w="263525" h="360680">
                  <a:moveTo>
                    <a:pt x="132519" y="0"/>
                  </a:moveTo>
                  <a:lnTo>
                    <a:pt x="0" y="0"/>
                  </a:lnTo>
                  <a:lnTo>
                    <a:pt x="15083" y="14290"/>
                  </a:lnTo>
                  <a:lnTo>
                    <a:pt x="45916" y="49342"/>
                  </a:lnTo>
                  <a:lnTo>
                    <a:pt x="73598" y="87187"/>
                  </a:lnTo>
                  <a:lnTo>
                    <a:pt x="97959" y="127605"/>
                  </a:lnTo>
                  <a:lnTo>
                    <a:pt x="118831" y="170379"/>
                  </a:lnTo>
                  <a:lnTo>
                    <a:pt x="136045" y="215289"/>
                  </a:lnTo>
                  <a:lnTo>
                    <a:pt x="149433" y="262116"/>
                  </a:lnTo>
                  <a:lnTo>
                    <a:pt x="158827" y="310642"/>
                  </a:lnTo>
                  <a:lnTo>
                    <a:pt x="164058" y="360648"/>
                  </a:lnTo>
                  <a:lnTo>
                    <a:pt x="263334" y="360648"/>
                  </a:lnTo>
                  <a:lnTo>
                    <a:pt x="259111" y="312417"/>
                  </a:lnTo>
                  <a:lnTo>
                    <a:pt x="251567" y="265285"/>
                  </a:lnTo>
                  <a:lnTo>
                    <a:pt x="240815" y="219390"/>
                  </a:lnTo>
                  <a:lnTo>
                    <a:pt x="226966" y="174867"/>
                  </a:lnTo>
                  <a:lnTo>
                    <a:pt x="210131" y="131856"/>
                  </a:lnTo>
                  <a:lnTo>
                    <a:pt x="190422" y="90493"/>
                  </a:lnTo>
                  <a:lnTo>
                    <a:pt x="167951" y="50917"/>
                  </a:lnTo>
                  <a:lnTo>
                    <a:pt x="142828" y="13264"/>
                  </a:lnTo>
                  <a:lnTo>
                    <a:pt x="13251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6826238" y="26701"/>
              <a:ext cx="340360" cy="334010"/>
            </a:xfrm>
            <a:custGeom>
              <a:avLst/>
              <a:gdLst/>
              <a:ahLst/>
              <a:cxnLst/>
              <a:rect l="l" t="t" r="r" b="b"/>
              <a:pathLst>
                <a:path w="340359" h="334010">
                  <a:moveTo>
                    <a:pt x="0" y="0"/>
                  </a:moveTo>
                  <a:lnTo>
                    <a:pt x="0" y="99352"/>
                  </a:lnTo>
                  <a:lnTo>
                    <a:pt x="45604" y="107849"/>
                  </a:lnTo>
                  <a:lnTo>
                    <a:pt x="88181" y="123709"/>
                  </a:lnTo>
                  <a:lnTo>
                    <a:pt x="127026" y="146226"/>
                  </a:lnTo>
                  <a:lnTo>
                    <a:pt x="161432" y="174693"/>
                  </a:lnTo>
                  <a:lnTo>
                    <a:pt x="190694" y="208405"/>
                  </a:lnTo>
                  <a:lnTo>
                    <a:pt x="214105" y="246658"/>
                  </a:lnTo>
                  <a:lnTo>
                    <a:pt x="230959" y="288744"/>
                  </a:lnTo>
                  <a:lnTo>
                    <a:pt x="240550" y="333959"/>
                  </a:lnTo>
                  <a:lnTo>
                    <a:pt x="340067" y="333959"/>
                  </a:lnTo>
                  <a:lnTo>
                    <a:pt x="332586" y="286160"/>
                  </a:lnTo>
                  <a:lnTo>
                    <a:pt x="319159" y="240586"/>
                  </a:lnTo>
                  <a:lnTo>
                    <a:pt x="300204" y="197660"/>
                  </a:lnTo>
                  <a:lnTo>
                    <a:pt x="276142" y="157800"/>
                  </a:lnTo>
                  <a:lnTo>
                    <a:pt x="247394" y="121427"/>
                  </a:lnTo>
                  <a:lnTo>
                    <a:pt x="214379" y="88964"/>
                  </a:lnTo>
                  <a:lnTo>
                    <a:pt x="177517" y="60830"/>
                  </a:lnTo>
                  <a:lnTo>
                    <a:pt x="137228" y="37445"/>
                  </a:lnTo>
                  <a:lnTo>
                    <a:pt x="93932" y="19232"/>
                  </a:lnTo>
                  <a:lnTo>
                    <a:pt x="48049" y="6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68" name="object 68"/>
          <p:cNvGrpSpPr/>
          <p:nvPr/>
        </p:nvGrpSpPr>
        <p:grpSpPr>
          <a:xfrm>
            <a:off x="3723530" y="13"/>
            <a:ext cx="767715" cy="508634"/>
            <a:chOff x="3723530" y="13"/>
            <a:chExt cx="767715" cy="508634"/>
          </a:xfrm>
        </p:grpSpPr>
        <p:sp>
          <p:nvSpPr>
            <p:cNvPr id="69" name="object 69"/>
            <p:cNvSpPr/>
            <p:nvPr/>
          </p:nvSpPr>
          <p:spPr>
            <a:xfrm>
              <a:off x="3723530" y="13"/>
              <a:ext cx="767715" cy="508634"/>
            </a:xfrm>
            <a:custGeom>
              <a:avLst/>
              <a:gdLst/>
              <a:ahLst/>
              <a:cxnLst/>
              <a:rect l="l" t="t" r="r" b="b"/>
              <a:pathLst>
                <a:path w="767714" h="508634">
                  <a:moveTo>
                    <a:pt x="111253" y="0"/>
                  </a:moveTo>
                  <a:lnTo>
                    <a:pt x="0" y="0"/>
                  </a:lnTo>
                  <a:lnTo>
                    <a:pt x="4097" y="9009"/>
                  </a:lnTo>
                  <a:lnTo>
                    <a:pt x="24972" y="49267"/>
                  </a:lnTo>
                  <a:lnTo>
                    <a:pt x="47819" y="88301"/>
                  </a:lnTo>
                  <a:lnTo>
                    <a:pt x="72569" y="126044"/>
                  </a:lnTo>
                  <a:lnTo>
                    <a:pt x="99157" y="162428"/>
                  </a:lnTo>
                  <a:lnTo>
                    <a:pt x="127515" y="197387"/>
                  </a:lnTo>
                  <a:lnTo>
                    <a:pt x="157576" y="230852"/>
                  </a:lnTo>
                  <a:lnTo>
                    <a:pt x="189272" y="262758"/>
                  </a:lnTo>
                  <a:lnTo>
                    <a:pt x="222536" y="293036"/>
                  </a:lnTo>
                  <a:lnTo>
                    <a:pt x="257302" y="321621"/>
                  </a:lnTo>
                  <a:lnTo>
                    <a:pt x="293501" y="348444"/>
                  </a:lnTo>
                  <a:lnTo>
                    <a:pt x="331068" y="373439"/>
                  </a:lnTo>
                  <a:lnTo>
                    <a:pt x="369934" y="396539"/>
                  </a:lnTo>
                  <a:lnTo>
                    <a:pt x="410033" y="417676"/>
                  </a:lnTo>
                  <a:lnTo>
                    <a:pt x="451297" y="436784"/>
                  </a:lnTo>
                  <a:lnTo>
                    <a:pt x="493659" y="453795"/>
                  </a:lnTo>
                  <a:lnTo>
                    <a:pt x="537052" y="468642"/>
                  </a:lnTo>
                  <a:lnTo>
                    <a:pt x="581409" y="481258"/>
                  </a:lnTo>
                  <a:lnTo>
                    <a:pt x="626663" y="491577"/>
                  </a:lnTo>
                  <a:lnTo>
                    <a:pt x="672745" y="499530"/>
                  </a:lnTo>
                  <a:lnTo>
                    <a:pt x="719591" y="505051"/>
                  </a:lnTo>
                  <a:lnTo>
                    <a:pt x="767131" y="508073"/>
                  </a:lnTo>
                  <a:lnTo>
                    <a:pt x="767131" y="409039"/>
                  </a:lnTo>
                  <a:lnTo>
                    <a:pt x="718550" y="405510"/>
                  </a:lnTo>
                  <a:lnTo>
                    <a:pt x="670808" y="399045"/>
                  </a:lnTo>
                  <a:lnTo>
                    <a:pt x="623997" y="389736"/>
                  </a:lnTo>
                  <a:lnTo>
                    <a:pt x="578207" y="377674"/>
                  </a:lnTo>
                  <a:lnTo>
                    <a:pt x="533531" y="362951"/>
                  </a:lnTo>
                  <a:lnTo>
                    <a:pt x="490061" y="345659"/>
                  </a:lnTo>
                  <a:lnTo>
                    <a:pt x="447888" y="325889"/>
                  </a:lnTo>
                  <a:lnTo>
                    <a:pt x="407105" y="303733"/>
                  </a:lnTo>
                  <a:lnTo>
                    <a:pt x="367802" y="279283"/>
                  </a:lnTo>
                  <a:lnTo>
                    <a:pt x="330072" y="252630"/>
                  </a:lnTo>
                  <a:lnTo>
                    <a:pt x="294006" y="223867"/>
                  </a:lnTo>
                  <a:lnTo>
                    <a:pt x="259696" y="193085"/>
                  </a:lnTo>
                  <a:lnTo>
                    <a:pt x="227235" y="160375"/>
                  </a:lnTo>
                  <a:lnTo>
                    <a:pt x="196713" y="125830"/>
                  </a:lnTo>
                  <a:lnTo>
                    <a:pt x="168223" y="89541"/>
                  </a:lnTo>
                  <a:lnTo>
                    <a:pt x="141856" y="51599"/>
                  </a:lnTo>
                  <a:lnTo>
                    <a:pt x="117704" y="12098"/>
                  </a:lnTo>
                  <a:lnTo>
                    <a:pt x="111253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013500" y="13"/>
              <a:ext cx="477520" cy="256540"/>
            </a:xfrm>
            <a:custGeom>
              <a:avLst/>
              <a:gdLst/>
              <a:ahLst/>
              <a:cxnLst/>
              <a:rect l="l" t="t" r="r" b="b"/>
              <a:pathLst>
                <a:path w="477520" h="256540">
                  <a:moveTo>
                    <a:pt x="131050" y="0"/>
                  </a:moveTo>
                  <a:lnTo>
                    <a:pt x="0" y="0"/>
                  </a:lnTo>
                  <a:lnTo>
                    <a:pt x="28712" y="35815"/>
                  </a:lnTo>
                  <a:lnTo>
                    <a:pt x="59901" y="69522"/>
                  </a:lnTo>
                  <a:lnTo>
                    <a:pt x="93427" y="100912"/>
                  </a:lnTo>
                  <a:lnTo>
                    <a:pt x="129148" y="129847"/>
                  </a:lnTo>
                  <a:lnTo>
                    <a:pt x="166926" y="156191"/>
                  </a:lnTo>
                  <a:lnTo>
                    <a:pt x="206619" y="179806"/>
                  </a:lnTo>
                  <a:lnTo>
                    <a:pt x="248088" y="200554"/>
                  </a:lnTo>
                  <a:lnTo>
                    <a:pt x="291193" y="218297"/>
                  </a:lnTo>
                  <a:lnTo>
                    <a:pt x="335792" y="232898"/>
                  </a:lnTo>
                  <a:lnTo>
                    <a:pt x="381746" y="244220"/>
                  </a:lnTo>
                  <a:lnTo>
                    <a:pt x="428915" y="252124"/>
                  </a:lnTo>
                  <a:lnTo>
                    <a:pt x="477158" y="256473"/>
                  </a:lnTo>
                  <a:lnTo>
                    <a:pt x="477158" y="157198"/>
                  </a:lnTo>
                  <a:lnTo>
                    <a:pt x="430037" y="152216"/>
                  </a:lnTo>
                  <a:lnTo>
                    <a:pt x="384183" y="143219"/>
                  </a:lnTo>
                  <a:lnTo>
                    <a:pt x="339783" y="130391"/>
                  </a:lnTo>
                  <a:lnTo>
                    <a:pt x="297023" y="113914"/>
                  </a:lnTo>
                  <a:lnTo>
                    <a:pt x="256090" y="93971"/>
                  </a:lnTo>
                  <a:lnTo>
                    <a:pt x="217172" y="70746"/>
                  </a:lnTo>
                  <a:lnTo>
                    <a:pt x="180454" y="44420"/>
                  </a:lnTo>
                  <a:lnTo>
                    <a:pt x="146123" y="15177"/>
                  </a:lnTo>
                  <a:lnTo>
                    <a:pt x="131050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2157389" y="412380"/>
            <a:ext cx="826769" cy="790861"/>
            <a:chOff x="2157389" y="412380"/>
            <a:chExt cx="826769" cy="904240"/>
          </a:xfrm>
        </p:grpSpPr>
        <p:sp>
          <p:nvSpPr>
            <p:cNvPr id="72" name="object 72"/>
            <p:cNvSpPr/>
            <p:nvPr/>
          </p:nvSpPr>
          <p:spPr>
            <a:xfrm>
              <a:off x="2590994" y="1153771"/>
              <a:ext cx="273050" cy="163195"/>
            </a:xfrm>
            <a:custGeom>
              <a:avLst/>
              <a:gdLst/>
              <a:ahLst/>
              <a:cxnLst/>
              <a:rect l="l" t="t" r="r" b="b"/>
              <a:pathLst>
                <a:path w="273050" h="163194">
                  <a:moveTo>
                    <a:pt x="272672" y="0"/>
                  </a:moveTo>
                  <a:lnTo>
                    <a:pt x="226019" y="7218"/>
                  </a:lnTo>
                  <a:lnTo>
                    <a:pt x="181478" y="20107"/>
                  </a:lnTo>
                  <a:lnTo>
                    <a:pt x="139439" y="38276"/>
                  </a:lnTo>
                  <a:lnTo>
                    <a:pt x="100290" y="61335"/>
                  </a:lnTo>
                  <a:lnTo>
                    <a:pt x="64421" y="88893"/>
                  </a:lnTo>
                  <a:lnTo>
                    <a:pt x="32220" y="120561"/>
                  </a:lnTo>
                  <a:lnTo>
                    <a:pt x="4077" y="155947"/>
                  </a:lnTo>
                  <a:lnTo>
                    <a:pt x="0" y="162608"/>
                  </a:lnTo>
                  <a:lnTo>
                    <a:pt x="131285" y="162608"/>
                  </a:lnTo>
                  <a:lnTo>
                    <a:pt x="136240" y="157768"/>
                  </a:lnTo>
                  <a:lnTo>
                    <a:pt x="177192" y="130259"/>
                  </a:lnTo>
                  <a:lnTo>
                    <a:pt x="222984" y="110533"/>
                  </a:lnTo>
                  <a:lnTo>
                    <a:pt x="272672" y="99529"/>
                  </a:lnTo>
                  <a:lnTo>
                    <a:pt x="272672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2161863" y="413277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10" h="340359">
                  <a:moveTo>
                    <a:pt x="333959" y="0"/>
                  </a:moveTo>
                  <a:lnTo>
                    <a:pt x="234607" y="0"/>
                  </a:lnTo>
                  <a:lnTo>
                    <a:pt x="226109" y="45604"/>
                  </a:lnTo>
                  <a:lnTo>
                    <a:pt x="210249" y="88181"/>
                  </a:lnTo>
                  <a:lnTo>
                    <a:pt x="187733" y="127026"/>
                  </a:lnTo>
                  <a:lnTo>
                    <a:pt x="159265" y="161432"/>
                  </a:lnTo>
                  <a:lnTo>
                    <a:pt x="125553" y="190694"/>
                  </a:lnTo>
                  <a:lnTo>
                    <a:pt x="87301" y="214105"/>
                  </a:lnTo>
                  <a:lnTo>
                    <a:pt x="45214" y="230959"/>
                  </a:lnTo>
                  <a:lnTo>
                    <a:pt x="0" y="240550"/>
                  </a:lnTo>
                  <a:lnTo>
                    <a:pt x="0" y="340067"/>
                  </a:lnTo>
                  <a:lnTo>
                    <a:pt x="47798" y="332586"/>
                  </a:lnTo>
                  <a:lnTo>
                    <a:pt x="93372" y="319159"/>
                  </a:lnTo>
                  <a:lnTo>
                    <a:pt x="136299" y="300204"/>
                  </a:lnTo>
                  <a:lnTo>
                    <a:pt x="176159" y="276142"/>
                  </a:lnTo>
                  <a:lnTo>
                    <a:pt x="212531" y="247394"/>
                  </a:lnTo>
                  <a:lnTo>
                    <a:pt x="244994" y="214379"/>
                  </a:lnTo>
                  <a:lnTo>
                    <a:pt x="273129" y="177517"/>
                  </a:lnTo>
                  <a:lnTo>
                    <a:pt x="296513" y="137228"/>
                  </a:lnTo>
                  <a:lnTo>
                    <a:pt x="314727" y="93932"/>
                  </a:lnTo>
                  <a:lnTo>
                    <a:pt x="327349" y="48049"/>
                  </a:lnTo>
                  <a:lnTo>
                    <a:pt x="33395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2157389" y="413274"/>
              <a:ext cx="576580" cy="604520"/>
            </a:xfrm>
            <a:custGeom>
              <a:avLst/>
              <a:gdLst/>
              <a:ahLst/>
              <a:cxnLst/>
              <a:rect l="l" t="t" r="r" b="b"/>
              <a:pathLst>
                <a:path w="576580" h="604519">
                  <a:moveTo>
                    <a:pt x="576516" y="0"/>
                  </a:moveTo>
                  <a:lnTo>
                    <a:pt x="477405" y="0"/>
                  </a:lnTo>
                  <a:lnTo>
                    <a:pt x="472769" y="48780"/>
                  </a:lnTo>
                  <a:lnTo>
                    <a:pt x="463836" y="96200"/>
                  </a:lnTo>
                  <a:lnTo>
                    <a:pt x="450808" y="142058"/>
                  </a:lnTo>
                  <a:lnTo>
                    <a:pt x="433886" y="186151"/>
                  </a:lnTo>
                  <a:lnTo>
                    <a:pt x="413271" y="228280"/>
                  </a:lnTo>
                  <a:lnTo>
                    <a:pt x="389162" y="268241"/>
                  </a:lnTo>
                  <a:lnTo>
                    <a:pt x="361761" y="305835"/>
                  </a:lnTo>
                  <a:lnTo>
                    <a:pt x="331269" y="340860"/>
                  </a:lnTo>
                  <a:lnTo>
                    <a:pt x="297887" y="373113"/>
                  </a:lnTo>
                  <a:lnTo>
                    <a:pt x="261815" y="402395"/>
                  </a:lnTo>
                  <a:lnTo>
                    <a:pt x="223254" y="428503"/>
                  </a:lnTo>
                  <a:lnTo>
                    <a:pt x="182404" y="451236"/>
                  </a:lnTo>
                  <a:lnTo>
                    <a:pt x="139467" y="470393"/>
                  </a:lnTo>
                  <a:lnTo>
                    <a:pt x="94643" y="485773"/>
                  </a:lnTo>
                  <a:lnTo>
                    <a:pt x="48134" y="497173"/>
                  </a:lnTo>
                  <a:lnTo>
                    <a:pt x="0" y="504393"/>
                  </a:lnTo>
                  <a:lnTo>
                    <a:pt x="0" y="603973"/>
                  </a:lnTo>
                  <a:lnTo>
                    <a:pt x="46636" y="598132"/>
                  </a:lnTo>
                  <a:lnTo>
                    <a:pt x="92167" y="588958"/>
                  </a:lnTo>
                  <a:lnTo>
                    <a:pt x="136465" y="576578"/>
                  </a:lnTo>
                  <a:lnTo>
                    <a:pt x="179400" y="561122"/>
                  </a:lnTo>
                  <a:lnTo>
                    <a:pt x="220845" y="542717"/>
                  </a:lnTo>
                  <a:lnTo>
                    <a:pt x="260671" y="521492"/>
                  </a:lnTo>
                  <a:lnTo>
                    <a:pt x="298751" y="497575"/>
                  </a:lnTo>
                  <a:lnTo>
                    <a:pt x="334956" y="471094"/>
                  </a:lnTo>
                  <a:lnTo>
                    <a:pt x="369158" y="442177"/>
                  </a:lnTo>
                  <a:lnTo>
                    <a:pt x="401229" y="410952"/>
                  </a:lnTo>
                  <a:lnTo>
                    <a:pt x="431040" y="377549"/>
                  </a:lnTo>
                  <a:lnTo>
                    <a:pt x="458464" y="342094"/>
                  </a:lnTo>
                  <a:lnTo>
                    <a:pt x="483372" y="304716"/>
                  </a:lnTo>
                  <a:lnTo>
                    <a:pt x="505636" y="265544"/>
                  </a:lnTo>
                  <a:lnTo>
                    <a:pt x="525128" y="224705"/>
                  </a:lnTo>
                  <a:lnTo>
                    <a:pt x="541719" y="182327"/>
                  </a:lnTo>
                  <a:lnTo>
                    <a:pt x="555282" y="138540"/>
                  </a:lnTo>
                  <a:lnTo>
                    <a:pt x="565687" y="93471"/>
                  </a:lnTo>
                  <a:lnTo>
                    <a:pt x="572808" y="47248"/>
                  </a:lnTo>
                  <a:lnTo>
                    <a:pt x="576516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2157528" y="412380"/>
              <a:ext cx="826135" cy="854710"/>
            </a:xfrm>
            <a:custGeom>
              <a:avLst/>
              <a:gdLst/>
              <a:ahLst/>
              <a:cxnLst/>
              <a:rect l="l" t="t" r="r" b="b"/>
              <a:pathLst>
                <a:path w="826135" h="854710">
                  <a:moveTo>
                    <a:pt x="826109" y="0"/>
                  </a:moveTo>
                  <a:lnTo>
                    <a:pt x="727011" y="0"/>
                  </a:lnTo>
                  <a:lnTo>
                    <a:pt x="723976" y="47758"/>
                  </a:lnTo>
                  <a:lnTo>
                    <a:pt x="718117" y="94708"/>
                  </a:lnTo>
                  <a:lnTo>
                    <a:pt x="709518" y="140766"/>
                  </a:lnTo>
                  <a:lnTo>
                    <a:pt x="698266" y="185844"/>
                  </a:lnTo>
                  <a:lnTo>
                    <a:pt x="684445" y="229858"/>
                  </a:lnTo>
                  <a:lnTo>
                    <a:pt x="668141" y="272722"/>
                  </a:lnTo>
                  <a:lnTo>
                    <a:pt x="649439" y="314352"/>
                  </a:lnTo>
                  <a:lnTo>
                    <a:pt x="628425" y="354661"/>
                  </a:lnTo>
                  <a:lnTo>
                    <a:pt x="605184" y="393565"/>
                  </a:lnTo>
                  <a:lnTo>
                    <a:pt x="579801" y="430977"/>
                  </a:lnTo>
                  <a:lnTo>
                    <a:pt x="552361" y="466813"/>
                  </a:lnTo>
                  <a:lnTo>
                    <a:pt x="522951" y="500987"/>
                  </a:lnTo>
                  <a:lnTo>
                    <a:pt x="491654" y="533414"/>
                  </a:lnTo>
                  <a:lnTo>
                    <a:pt x="458557" y="564008"/>
                  </a:lnTo>
                  <a:lnTo>
                    <a:pt x="423746" y="592684"/>
                  </a:lnTo>
                  <a:lnTo>
                    <a:pt x="387304" y="619357"/>
                  </a:lnTo>
                  <a:lnTo>
                    <a:pt x="349318" y="643941"/>
                  </a:lnTo>
                  <a:lnTo>
                    <a:pt x="309873" y="666350"/>
                  </a:lnTo>
                  <a:lnTo>
                    <a:pt x="269055" y="686500"/>
                  </a:lnTo>
                  <a:lnTo>
                    <a:pt x="226948" y="704305"/>
                  </a:lnTo>
                  <a:lnTo>
                    <a:pt x="183638" y="719680"/>
                  </a:lnTo>
                  <a:lnTo>
                    <a:pt x="139211" y="732539"/>
                  </a:lnTo>
                  <a:lnTo>
                    <a:pt x="93751" y="742797"/>
                  </a:lnTo>
                  <a:lnTo>
                    <a:pt x="47344" y="750368"/>
                  </a:lnTo>
                  <a:lnTo>
                    <a:pt x="76" y="755167"/>
                  </a:lnTo>
                  <a:lnTo>
                    <a:pt x="0" y="854354"/>
                  </a:lnTo>
                  <a:lnTo>
                    <a:pt x="48061" y="850023"/>
                  </a:lnTo>
                  <a:lnTo>
                    <a:pt x="95356" y="843146"/>
                  </a:lnTo>
                  <a:lnTo>
                    <a:pt x="141812" y="833793"/>
                  </a:lnTo>
                  <a:lnTo>
                    <a:pt x="187361" y="822033"/>
                  </a:lnTo>
                  <a:lnTo>
                    <a:pt x="231932" y="807937"/>
                  </a:lnTo>
                  <a:lnTo>
                    <a:pt x="275455" y="791576"/>
                  </a:lnTo>
                  <a:lnTo>
                    <a:pt x="317860" y="773018"/>
                  </a:lnTo>
                  <a:lnTo>
                    <a:pt x="359077" y="752333"/>
                  </a:lnTo>
                  <a:lnTo>
                    <a:pt x="399037" y="729593"/>
                  </a:lnTo>
                  <a:lnTo>
                    <a:pt x="437668" y="704867"/>
                  </a:lnTo>
                  <a:lnTo>
                    <a:pt x="474901" y="678225"/>
                  </a:lnTo>
                  <a:lnTo>
                    <a:pt x="510667" y="649736"/>
                  </a:lnTo>
                  <a:lnTo>
                    <a:pt x="544894" y="619472"/>
                  </a:lnTo>
                  <a:lnTo>
                    <a:pt x="577513" y="587502"/>
                  </a:lnTo>
                  <a:lnTo>
                    <a:pt x="608454" y="553895"/>
                  </a:lnTo>
                  <a:lnTo>
                    <a:pt x="637647" y="518723"/>
                  </a:lnTo>
                  <a:lnTo>
                    <a:pt x="665021" y="482055"/>
                  </a:lnTo>
                  <a:lnTo>
                    <a:pt x="690508" y="443961"/>
                  </a:lnTo>
                  <a:lnTo>
                    <a:pt x="714036" y="404511"/>
                  </a:lnTo>
                  <a:lnTo>
                    <a:pt x="735535" y="363775"/>
                  </a:lnTo>
                  <a:lnTo>
                    <a:pt x="754937" y="321823"/>
                  </a:lnTo>
                  <a:lnTo>
                    <a:pt x="772170" y="278726"/>
                  </a:lnTo>
                  <a:lnTo>
                    <a:pt x="787164" y="234552"/>
                  </a:lnTo>
                  <a:lnTo>
                    <a:pt x="799850" y="189373"/>
                  </a:lnTo>
                  <a:lnTo>
                    <a:pt x="810158" y="143258"/>
                  </a:lnTo>
                  <a:lnTo>
                    <a:pt x="818017" y="96278"/>
                  </a:lnTo>
                  <a:lnTo>
                    <a:pt x="823357" y="48501"/>
                  </a:lnTo>
                  <a:lnTo>
                    <a:pt x="826109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6" name="object 7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97216" y="12"/>
            <a:ext cx="111205" cy="99032"/>
          </a:xfrm>
          <a:prstGeom prst="rect">
            <a:avLst/>
          </a:prstGeom>
        </p:spPr>
      </p:pic>
      <p:pic>
        <p:nvPicPr>
          <p:cNvPr id="77" name="object 7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747621" y="12"/>
            <a:ext cx="117161" cy="99032"/>
          </a:xfrm>
          <a:prstGeom prst="rect">
            <a:avLst/>
          </a:prstGeom>
        </p:spPr>
      </p:pic>
      <p:pic>
        <p:nvPicPr>
          <p:cNvPr id="78" name="object 7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11975" y="12"/>
            <a:ext cx="131236" cy="99032"/>
          </a:xfrm>
          <a:prstGeom prst="rect">
            <a:avLst/>
          </a:prstGeom>
        </p:spPr>
      </p:pic>
      <p:grpSp>
        <p:nvGrpSpPr>
          <p:cNvPr id="79" name="object 79"/>
          <p:cNvGrpSpPr/>
          <p:nvPr/>
        </p:nvGrpSpPr>
        <p:grpSpPr>
          <a:xfrm>
            <a:off x="1263763" y="148560"/>
            <a:ext cx="845819" cy="858519"/>
            <a:chOff x="1263763" y="148560"/>
            <a:chExt cx="845819" cy="858519"/>
          </a:xfrm>
        </p:grpSpPr>
        <p:sp>
          <p:nvSpPr>
            <p:cNvPr id="80" name="object 80"/>
            <p:cNvSpPr/>
            <p:nvPr/>
          </p:nvSpPr>
          <p:spPr>
            <a:xfrm>
              <a:off x="1267871" y="149292"/>
              <a:ext cx="841375" cy="857885"/>
            </a:xfrm>
            <a:custGeom>
              <a:avLst/>
              <a:gdLst/>
              <a:ahLst/>
              <a:cxnLst/>
              <a:rect l="l" t="t" r="r" b="b"/>
              <a:pathLst>
                <a:path w="841375" h="857885">
                  <a:moveTo>
                    <a:pt x="841209" y="0"/>
                  </a:moveTo>
                  <a:lnTo>
                    <a:pt x="742099" y="0"/>
                  </a:lnTo>
                  <a:lnTo>
                    <a:pt x="739012" y="48534"/>
                  </a:lnTo>
                  <a:lnTo>
                    <a:pt x="733046" y="96261"/>
                  </a:lnTo>
                  <a:lnTo>
                    <a:pt x="724288" y="143087"/>
                  </a:lnTo>
                  <a:lnTo>
                    <a:pt x="712824" y="188920"/>
                  </a:lnTo>
                  <a:lnTo>
                    <a:pt x="698740" y="233670"/>
                  </a:lnTo>
                  <a:lnTo>
                    <a:pt x="682122" y="277244"/>
                  </a:lnTo>
                  <a:lnTo>
                    <a:pt x="663058" y="319549"/>
                  </a:lnTo>
                  <a:lnTo>
                    <a:pt x="641634" y="360495"/>
                  </a:lnTo>
                  <a:lnTo>
                    <a:pt x="617935" y="399988"/>
                  </a:lnTo>
                  <a:lnTo>
                    <a:pt x="592049" y="437938"/>
                  </a:lnTo>
                  <a:lnTo>
                    <a:pt x="564061" y="474252"/>
                  </a:lnTo>
                  <a:lnTo>
                    <a:pt x="534059" y="508838"/>
                  </a:lnTo>
                  <a:lnTo>
                    <a:pt x="502128" y="541604"/>
                  </a:lnTo>
                  <a:lnTo>
                    <a:pt x="468356" y="572459"/>
                  </a:lnTo>
                  <a:lnTo>
                    <a:pt x="432827" y="601310"/>
                  </a:lnTo>
                  <a:lnTo>
                    <a:pt x="395630" y="628065"/>
                  </a:lnTo>
                  <a:lnTo>
                    <a:pt x="356850" y="652634"/>
                  </a:lnTo>
                  <a:lnTo>
                    <a:pt x="316574" y="674922"/>
                  </a:lnTo>
                  <a:lnTo>
                    <a:pt x="274887" y="694840"/>
                  </a:lnTo>
                  <a:lnTo>
                    <a:pt x="231877" y="712294"/>
                  </a:lnTo>
                  <a:lnTo>
                    <a:pt x="187630" y="727192"/>
                  </a:lnTo>
                  <a:lnTo>
                    <a:pt x="142233" y="739444"/>
                  </a:lnTo>
                  <a:lnTo>
                    <a:pt x="95771" y="748956"/>
                  </a:lnTo>
                  <a:lnTo>
                    <a:pt x="48331" y="755638"/>
                  </a:lnTo>
                  <a:lnTo>
                    <a:pt x="0" y="759396"/>
                  </a:lnTo>
                  <a:lnTo>
                    <a:pt x="0" y="857275"/>
                  </a:lnTo>
                  <a:lnTo>
                    <a:pt x="47329" y="854057"/>
                  </a:lnTo>
                  <a:lnTo>
                    <a:pt x="93924" y="848357"/>
                  </a:lnTo>
                  <a:lnTo>
                    <a:pt x="139720" y="840242"/>
                  </a:lnTo>
                  <a:lnTo>
                    <a:pt x="184653" y="829779"/>
                  </a:lnTo>
                  <a:lnTo>
                    <a:pt x="228660" y="817034"/>
                  </a:lnTo>
                  <a:lnTo>
                    <a:pt x="271677" y="802074"/>
                  </a:lnTo>
                  <a:lnTo>
                    <a:pt x="313640" y="784966"/>
                  </a:lnTo>
                  <a:lnTo>
                    <a:pt x="354486" y="765776"/>
                  </a:lnTo>
                  <a:lnTo>
                    <a:pt x="394150" y="744571"/>
                  </a:lnTo>
                  <a:lnTo>
                    <a:pt x="432569" y="721418"/>
                  </a:lnTo>
                  <a:lnTo>
                    <a:pt x="469680" y="696383"/>
                  </a:lnTo>
                  <a:lnTo>
                    <a:pt x="505418" y="669533"/>
                  </a:lnTo>
                  <a:lnTo>
                    <a:pt x="539719" y="640935"/>
                  </a:lnTo>
                  <a:lnTo>
                    <a:pt x="572521" y="610655"/>
                  </a:lnTo>
                  <a:lnTo>
                    <a:pt x="603759" y="578760"/>
                  </a:lnTo>
                  <a:lnTo>
                    <a:pt x="633370" y="545317"/>
                  </a:lnTo>
                  <a:lnTo>
                    <a:pt x="661289" y="510393"/>
                  </a:lnTo>
                  <a:lnTo>
                    <a:pt x="687454" y="474053"/>
                  </a:lnTo>
                  <a:lnTo>
                    <a:pt x="711800" y="436365"/>
                  </a:lnTo>
                  <a:lnTo>
                    <a:pt x="734263" y="397396"/>
                  </a:lnTo>
                  <a:lnTo>
                    <a:pt x="754780" y="357211"/>
                  </a:lnTo>
                  <a:lnTo>
                    <a:pt x="773288" y="315879"/>
                  </a:lnTo>
                  <a:lnTo>
                    <a:pt x="789721" y="273464"/>
                  </a:lnTo>
                  <a:lnTo>
                    <a:pt x="804018" y="230035"/>
                  </a:lnTo>
                  <a:lnTo>
                    <a:pt x="816113" y="185658"/>
                  </a:lnTo>
                  <a:lnTo>
                    <a:pt x="825944" y="140399"/>
                  </a:lnTo>
                  <a:lnTo>
                    <a:pt x="833446" y="94325"/>
                  </a:lnTo>
                  <a:lnTo>
                    <a:pt x="838556" y="47503"/>
                  </a:lnTo>
                  <a:lnTo>
                    <a:pt x="84120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1267871" y="149288"/>
              <a:ext cx="577850" cy="604520"/>
            </a:xfrm>
            <a:custGeom>
              <a:avLst/>
              <a:gdLst/>
              <a:ahLst/>
              <a:cxnLst/>
              <a:rect l="l" t="t" r="r" b="b"/>
              <a:pathLst>
                <a:path w="577850" h="604520">
                  <a:moveTo>
                    <a:pt x="577811" y="0"/>
                  </a:moveTo>
                  <a:lnTo>
                    <a:pt x="478701" y="0"/>
                  </a:lnTo>
                  <a:lnTo>
                    <a:pt x="474064" y="49121"/>
                  </a:lnTo>
                  <a:lnTo>
                    <a:pt x="465155" y="96861"/>
                  </a:lnTo>
                  <a:lnTo>
                    <a:pt x="452166" y="143013"/>
                  </a:lnTo>
                  <a:lnTo>
                    <a:pt x="435291" y="187372"/>
                  </a:lnTo>
                  <a:lnTo>
                    <a:pt x="414724" y="229732"/>
                  </a:lnTo>
                  <a:lnTo>
                    <a:pt x="390656" y="269887"/>
                  </a:lnTo>
                  <a:lnTo>
                    <a:pt x="363282" y="307632"/>
                  </a:lnTo>
                  <a:lnTo>
                    <a:pt x="332795" y="342761"/>
                  </a:lnTo>
                  <a:lnTo>
                    <a:pt x="299388" y="375069"/>
                  </a:lnTo>
                  <a:lnTo>
                    <a:pt x="263253" y="404349"/>
                  </a:lnTo>
                  <a:lnTo>
                    <a:pt x="224585" y="430396"/>
                  </a:lnTo>
                  <a:lnTo>
                    <a:pt x="183576" y="453004"/>
                  </a:lnTo>
                  <a:lnTo>
                    <a:pt x="140420" y="471969"/>
                  </a:lnTo>
                  <a:lnTo>
                    <a:pt x="95310" y="487083"/>
                  </a:lnTo>
                  <a:lnTo>
                    <a:pt x="48439" y="498141"/>
                  </a:lnTo>
                  <a:lnTo>
                    <a:pt x="0" y="504939"/>
                  </a:lnTo>
                  <a:lnTo>
                    <a:pt x="0" y="604418"/>
                  </a:lnTo>
                  <a:lnTo>
                    <a:pt x="46987" y="598923"/>
                  </a:lnTo>
                  <a:lnTo>
                    <a:pt x="92816" y="590044"/>
                  </a:lnTo>
                  <a:lnTo>
                    <a:pt x="137361" y="577909"/>
                  </a:lnTo>
                  <a:lnTo>
                    <a:pt x="180498" y="562651"/>
                  </a:lnTo>
                  <a:lnTo>
                    <a:pt x="222103" y="544398"/>
                  </a:lnTo>
                  <a:lnTo>
                    <a:pt x="262051" y="523282"/>
                  </a:lnTo>
                  <a:lnTo>
                    <a:pt x="300219" y="499432"/>
                  </a:lnTo>
                  <a:lnTo>
                    <a:pt x="336482" y="472980"/>
                  </a:lnTo>
                  <a:lnTo>
                    <a:pt x="370716" y="444056"/>
                  </a:lnTo>
                  <a:lnTo>
                    <a:pt x="402796" y="412789"/>
                  </a:lnTo>
                  <a:lnTo>
                    <a:pt x="432598" y="379311"/>
                  </a:lnTo>
                  <a:lnTo>
                    <a:pt x="459998" y="343752"/>
                  </a:lnTo>
                  <a:lnTo>
                    <a:pt x="484872" y="306242"/>
                  </a:lnTo>
                  <a:lnTo>
                    <a:pt x="507096" y="266911"/>
                  </a:lnTo>
                  <a:lnTo>
                    <a:pt x="526544" y="225890"/>
                  </a:lnTo>
                  <a:lnTo>
                    <a:pt x="543093" y="183310"/>
                  </a:lnTo>
                  <a:lnTo>
                    <a:pt x="556619" y="139300"/>
                  </a:lnTo>
                  <a:lnTo>
                    <a:pt x="566996" y="93992"/>
                  </a:lnTo>
                  <a:lnTo>
                    <a:pt x="574102" y="47515"/>
                  </a:lnTo>
                  <a:lnTo>
                    <a:pt x="577811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1263763" y="148560"/>
              <a:ext cx="330200" cy="356235"/>
            </a:xfrm>
            <a:custGeom>
              <a:avLst/>
              <a:gdLst/>
              <a:ahLst/>
              <a:cxnLst/>
              <a:rect l="l" t="t" r="r" b="b"/>
              <a:pathLst>
                <a:path w="330200" h="356234">
                  <a:moveTo>
                    <a:pt x="330060" y="0"/>
                  </a:moveTo>
                  <a:lnTo>
                    <a:pt x="230695" y="0"/>
                  </a:lnTo>
                  <a:lnTo>
                    <a:pt x="222330" y="45818"/>
                  </a:lnTo>
                  <a:lnTo>
                    <a:pt x="206749" y="89805"/>
                  </a:lnTo>
                  <a:lnTo>
                    <a:pt x="184637" y="130902"/>
                  </a:lnTo>
                  <a:lnTo>
                    <a:pt x="156676" y="168051"/>
                  </a:lnTo>
                  <a:lnTo>
                    <a:pt x="123552" y="200194"/>
                  </a:lnTo>
                  <a:lnTo>
                    <a:pt x="85948" y="226272"/>
                  </a:lnTo>
                  <a:lnTo>
                    <a:pt x="44549" y="245229"/>
                  </a:lnTo>
                  <a:lnTo>
                    <a:pt x="38" y="256006"/>
                  </a:lnTo>
                  <a:lnTo>
                    <a:pt x="0" y="355676"/>
                  </a:lnTo>
                  <a:lnTo>
                    <a:pt x="47294" y="347409"/>
                  </a:lnTo>
                  <a:lnTo>
                    <a:pt x="92366" y="332665"/>
                  </a:lnTo>
                  <a:lnTo>
                    <a:pt x="134802" y="311997"/>
                  </a:lnTo>
                  <a:lnTo>
                    <a:pt x="174193" y="285961"/>
                  </a:lnTo>
                  <a:lnTo>
                    <a:pt x="210125" y="255111"/>
                  </a:lnTo>
                  <a:lnTo>
                    <a:pt x="242188" y="220003"/>
                  </a:lnTo>
                  <a:lnTo>
                    <a:pt x="269970" y="181190"/>
                  </a:lnTo>
                  <a:lnTo>
                    <a:pt x="293060" y="139229"/>
                  </a:lnTo>
                  <a:lnTo>
                    <a:pt x="311046" y="94673"/>
                  </a:lnTo>
                  <a:lnTo>
                    <a:pt x="323516" y="48079"/>
                  </a:lnTo>
                  <a:lnTo>
                    <a:pt x="330060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3" name="object 83"/>
          <p:cNvGrpSpPr/>
          <p:nvPr/>
        </p:nvGrpSpPr>
        <p:grpSpPr>
          <a:xfrm>
            <a:off x="106003" y="13"/>
            <a:ext cx="1108710" cy="1206299"/>
            <a:chOff x="106003" y="13"/>
            <a:chExt cx="1108710" cy="1316990"/>
          </a:xfrm>
        </p:grpSpPr>
        <p:sp>
          <p:nvSpPr>
            <p:cNvPr id="84" name="object 84"/>
            <p:cNvSpPr/>
            <p:nvPr/>
          </p:nvSpPr>
          <p:spPr>
            <a:xfrm>
              <a:off x="389126" y="660343"/>
              <a:ext cx="821690" cy="656590"/>
            </a:xfrm>
            <a:custGeom>
              <a:avLst/>
              <a:gdLst/>
              <a:ahLst/>
              <a:cxnLst/>
              <a:rect l="l" t="t" r="r" b="b"/>
              <a:pathLst>
                <a:path w="821690" h="656590">
                  <a:moveTo>
                    <a:pt x="821117" y="0"/>
                  </a:moveTo>
                  <a:lnTo>
                    <a:pt x="772723" y="2739"/>
                  </a:lnTo>
                  <a:lnTo>
                    <a:pt x="725091" y="8024"/>
                  </a:lnTo>
                  <a:lnTo>
                    <a:pt x="678290" y="15790"/>
                  </a:lnTo>
                  <a:lnTo>
                    <a:pt x="632384" y="25969"/>
                  </a:lnTo>
                  <a:lnTo>
                    <a:pt x="587443" y="38495"/>
                  </a:lnTo>
                  <a:lnTo>
                    <a:pt x="543532" y="53300"/>
                  </a:lnTo>
                  <a:lnTo>
                    <a:pt x="500718" y="70319"/>
                  </a:lnTo>
                  <a:lnTo>
                    <a:pt x="459069" y="89485"/>
                  </a:lnTo>
                  <a:lnTo>
                    <a:pt x="418652" y="110731"/>
                  </a:lnTo>
                  <a:lnTo>
                    <a:pt x="379533" y="133991"/>
                  </a:lnTo>
                  <a:lnTo>
                    <a:pt x="341779" y="159197"/>
                  </a:lnTo>
                  <a:lnTo>
                    <a:pt x="305457" y="186284"/>
                  </a:lnTo>
                  <a:lnTo>
                    <a:pt x="270635" y="215184"/>
                  </a:lnTo>
                  <a:lnTo>
                    <a:pt x="237379" y="245832"/>
                  </a:lnTo>
                  <a:lnTo>
                    <a:pt x="205756" y="278160"/>
                  </a:lnTo>
                  <a:lnTo>
                    <a:pt x="175833" y="312102"/>
                  </a:lnTo>
                  <a:lnTo>
                    <a:pt x="147677" y="347590"/>
                  </a:lnTo>
                  <a:lnTo>
                    <a:pt x="121356" y="384560"/>
                  </a:lnTo>
                  <a:lnTo>
                    <a:pt x="96935" y="422943"/>
                  </a:lnTo>
                  <a:lnTo>
                    <a:pt x="74483" y="462674"/>
                  </a:lnTo>
                  <a:lnTo>
                    <a:pt x="54065" y="503686"/>
                  </a:lnTo>
                  <a:lnTo>
                    <a:pt x="35750" y="545911"/>
                  </a:lnTo>
                  <a:lnTo>
                    <a:pt x="19603" y="589284"/>
                  </a:lnTo>
                  <a:lnTo>
                    <a:pt x="5692" y="633738"/>
                  </a:lnTo>
                  <a:lnTo>
                    <a:pt x="0" y="656037"/>
                  </a:lnTo>
                  <a:lnTo>
                    <a:pt x="100887" y="656037"/>
                  </a:lnTo>
                  <a:lnTo>
                    <a:pt x="106242" y="637337"/>
                  </a:lnTo>
                  <a:lnTo>
                    <a:pt x="121457" y="594020"/>
                  </a:lnTo>
                  <a:lnTo>
                    <a:pt x="139078" y="551911"/>
                  </a:lnTo>
                  <a:lnTo>
                    <a:pt x="159024" y="511095"/>
                  </a:lnTo>
                  <a:lnTo>
                    <a:pt x="181212" y="471655"/>
                  </a:lnTo>
                  <a:lnTo>
                    <a:pt x="205558" y="433677"/>
                  </a:lnTo>
                  <a:lnTo>
                    <a:pt x="231979" y="397244"/>
                  </a:lnTo>
                  <a:lnTo>
                    <a:pt x="260394" y="362443"/>
                  </a:lnTo>
                  <a:lnTo>
                    <a:pt x="290720" y="329357"/>
                  </a:lnTo>
                  <a:lnTo>
                    <a:pt x="322873" y="298070"/>
                  </a:lnTo>
                  <a:lnTo>
                    <a:pt x="356771" y="268668"/>
                  </a:lnTo>
                  <a:lnTo>
                    <a:pt x="392330" y="241235"/>
                  </a:lnTo>
                  <a:lnTo>
                    <a:pt x="429470" y="215855"/>
                  </a:lnTo>
                  <a:lnTo>
                    <a:pt x="468106" y="192614"/>
                  </a:lnTo>
                  <a:lnTo>
                    <a:pt x="508156" y="171595"/>
                  </a:lnTo>
                  <a:lnTo>
                    <a:pt x="549537" y="152883"/>
                  </a:lnTo>
                  <a:lnTo>
                    <a:pt x="592166" y="136563"/>
                  </a:lnTo>
                  <a:lnTo>
                    <a:pt x="635961" y="122720"/>
                  </a:lnTo>
                  <a:lnTo>
                    <a:pt x="680839" y="111438"/>
                  </a:lnTo>
                  <a:lnTo>
                    <a:pt x="726717" y="102801"/>
                  </a:lnTo>
                  <a:lnTo>
                    <a:pt x="773512" y="96894"/>
                  </a:lnTo>
                  <a:lnTo>
                    <a:pt x="821142" y="93802"/>
                  </a:lnTo>
                  <a:lnTo>
                    <a:pt x="821117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650113" y="909467"/>
              <a:ext cx="560705" cy="407034"/>
            </a:xfrm>
            <a:custGeom>
              <a:avLst/>
              <a:gdLst/>
              <a:ahLst/>
              <a:cxnLst/>
              <a:rect l="l" t="t" r="r" b="b"/>
              <a:pathLst>
                <a:path w="560705" h="407034">
                  <a:moveTo>
                    <a:pt x="560149" y="0"/>
                  </a:moveTo>
                  <a:lnTo>
                    <a:pt x="510520" y="2997"/>
                  </a:lnTo>
                  <a:lnTo>
                    <a:pt x="462183" y="9867"/>
                  </a:lnTo>
                  <a:lnTo>
                    <a:pt x="415264" y="20456"/>
                  </a:lnTo>
                  <a:lnTo>
                    <a:pt x="369890" y="34613"/>
                  </a:lnTo>
                  <a:lnTo>
                    <a:pt x="326191" y="52184"/>
                  </a:lnTo>
                  <a:lnTo>
                    <a:pt x="284292" y="73017"/>
                  </a:lnTo>
                  <a:lnTo>
                    <a:pt x="244322" y="96960"/>
                  </a:lnTo>
                  <a:lnTo>
                    <a:pt x="206408" y="123860"/>
                  </a:lnTo>
                  <a:lnTo>
                    <a:pt x="170677" y="153564"/>
                  </a:lnTo>
                  <a:lnTo>
                    <a:pt x="137256" y="185921"/>
                  </a:lnTo>
                  <a:lnTo>
                    <a:pt x="106274" y="220777"/>
                  </a:lnTo>
                  <a:lnTo>
                    <a:pt x="77857" y="257980"/>
                  </a:lnTo>
                  <a:lnTo>
                    <a:pt x="52134" y="297378"/>
                  </a:lnTo>
                  <a:lnTo>
                    <a:pt x="29231" y="338818"/>
                  </a:lnTo>
                  <a:lnTo>
                    <a:pt x="9276" y="382147"/>
                  </a:lnTo>
                  <a:lnTo>
                    <a:pt x="0" y="406913"/>
                  </a:lnTo>
                  <a:lnTo>
                    <a:pt x="104873" y="406913"/>
                  </a:lnTo>
                  <a:lnTo>
                    <a:pt x="113198" y="387995"/>
                  </a:lnTo>
                  <a:lnTo>
                    <a:pt x="135624" y="346987"/>
                  </a:lnTo>
                  <a:lnTo>
                    <a:pt x="161299" y="308374"/>
                  </a:lnTo>
                  <a:lnTo>
                    <a:pt x="190055" y="272361"/>
                  </a:lnTo>
                  <a:lnTo>
                    <a:pt x="221727" y="239153"/>
                  </a:lnTo>
                  <a:lnTo>
                    <a:pt x="256150" y="208957"/>
                  </a:lnTo>
                  <a:lnTo>
                    <a:pt x="293156" y="181977"/>
                  </a:lnTo>
                  <a:lnTo>
                    <a:pt x="332579" y="158419"/>
                  </a:lnTo>
                  <a:lnTo>
                    <a:pt x="374254" y="138489"/>
                  </a:lnTo>
                  <a:lnTo>
                    <a:pt x="418015" y="122391"/>
                  </a:lnTo>
                  <a:lnTo>
                    <a:pt x="463695" y="110331"/>
                  </a:lnTo>
                  <a:lnTo>
                    <a:pt x="511129" y="102515"/>
                  </a:lnTo>
                  <a:lnTo>
                    <a:pt x="560149" y="99148"/>
                  </a:lnTo>
                  <a:lnTo>
                    <a:pt x="560149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31006" y="1142754"/>
              <a:ext cx="283210" cy="173990"/>
            </a:xfrm>
            <a:custGeom>
              <a:avLst/>
              <a:gdLst/>
              <a:ahLst/>
              <a:cxnLst/>
              <a:rect l="l" t="t" r="r" b="b"/>
              <a:pathLst>
                <a:path w="283209" h="173990">
                  <a:moveTo>
                    <a:pt x="282685" y="0"/>
                  </a:moveTo>
                  <a:lnTo>
                    <a:pt x="234819" y="7036"/>
                  </a:lnTo>
                  <a:lnTo>
                    <a:pt x="189124" y="20041"/>
                  </a:lnTo>
                  <a:lnTo>
                    <a:pt x="146024" y="38598"/>
                  </a:lnTo>
                  <a:lnTo>
                    <a:pt x="105944" y="62290"/>
                  </a:lnTo>
                  <a:lnTo>
                    <a:pt x="69308" y="90702"/>
                  </a:lnTo>
                  <a:lnTo>
                    <a:pt x="36541" y="123417"/>
                  </a:lnTo>
                  <a:lnTo>
                    <a:pt x="8067" y="160019"/>
                  </a:lnTo>
                  <a:lnTo>
                    <a:pt x="0" y="173626"/>
                  </a:lnTo>
                  <a:lnTo>
                    <a:pt x="125926" y="173626"/>
                  </a:lnTo>
                  <a:lnTo>
                    <a:pt x="155757" y="148214"/>
                  </a:lnTo>
                  <a:lnTo>
                    <a:pt x="194225" y="125157"/>
                  </a:lnTo>
                  <a:lnTo>
                    <a:pt x="236467" y="108691"/>
                  </a:lnTo>
                  <a:lnTo>
                    <a:pt x="281770" y="99517"/>
                  </a:lnTo>
                  <a:lnTo>
                    <a:pt x="282685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449194" y="13"/>
              <a:ext cx="765175" cy="505459"/>
            </a:xfrm>
            <a:custGeom>
              <a:avLst/>
              <a:gdLst/>
              <a:ahLst/>
              <a:cxnLst/>
              <a:rect l="l" t="t" r="r" b="b"/>
              <a:pathLst>
                <a:path w="765175" h="505459">
                  <a:moveTo>
                    <a:pt x="111308" y="0"/>
                  </a:moveTo>
                  <a:lnTo>
                    <a:pt x="0" y="0"/>
                  </a:lnTo>
                  <a:lnTo>
                    <a:pt x="3499" y="7710"/>
                  </a:lnTo>
                  <a:lnTo>
                    <a:pt x="24298" y="47897"/>
                  </a:lnTo>
                  <a:lnTo>
                    <a:pt x="47064" y="86856"/>
                  </a:lnTo>
                  <a:lnTo>
                    <a:pt x="71730" y="124519"/>
                  </a:lnTo>
                  <a:lnTo>
                    <a:pt x="98230" y="160821"/>
                  </a:lnTo>
                  <a:lnTo>
                    <a:pt x="126498" y="195695"/>
                  </a:lnTo>
                  <a:lnTo>
                    <a:pt x="156467" y="229075"/>
                  </a:lnTo>
                  <a:lnTo>
                    <a:pt x="188071" y="260895"/>
                  </a:lnTo>
                  <a:lnTo>
                    <a:pt x="221245" y="291089"/>
                  </a:lnTo>
                  <a:lnTo>
                    <a:pt x="255921" y="319589"/>
                  </a:lnTo>
                  <a:lnTo>
                    <a:pt x="292033" y="346331"/>
                  </a:lnTo>
                  <a:lnTo>
                    <a:pt x="329515" y="371247"/>
                  </a:lnTo>
                  <a:lnTo>
                    <a:pt x="368301" y="394271"/>
                  </a:lnTo>
                  <a:lnTo>
                    <a:pt x="408324" y="415337"/>
                  </a:lnTo>
                  <a:lnTo>
                    <a:pt x="449518" y="434379"/>
                  </a:lnTo>
                  <a:lnTo>
                    <a:pt x="491817" y="451331"/>
                  </a:lnTo>
                  <a:lnTo>
                    <a:pt x="535155" y="466126"/>
                  </a:lnTo>
                  <a:lnTo>
                    <a:pt x="579464" y="478697"/>
                  </a:lnTo>
                  <a:lnTo>
                    <a:pt x="624680" y="488979"/>
                  </a:lnTo>
                  <a:lnTo>
                    <a:pt x="670735" y="496906"/>
                  </a:lnTo>
                  <a:lnTo>
                    <a:pt x="717563" y="502410"/>
                  </a:lnTo>
                  <a:lnTo>
                    <a:pt x="765099" y="505426"/>
                  </a:lnTo>
                  <a:lnTo>
                    <a:pt x="765099" y="406405"/>
                  </a:lnTo>
                  <a:lnTo>
                    <a:pt x="716526" y="402884"/>
                  </a:lnTo>
                  <a:lnTo>
                    <a:pt x="668808" y="396441"/>
                  </a:lnTo>
                  <a:lnTo>
                    <a:pt x="622035" y="387168"/>
                  </a:lnTo>
                  <a:lnTo>
                    <a:pt x="576296" y="375153"/>
                  </a:lnTo>
                  <a:lnTo>
                    <a:pt x="531683" y="360489"/>
                  </a:lnTo>
                  <a:lnTo>
                    <a:pt x="488285" y="343264"/>
                  </a:lnTo>
                  <a:lnTo>
                    <a:pt x="446194" y="323570"/>
                  </a:lnTo>
                  <a:lnTo>
                    <a:pt x="405499" y="301498"/>
                  </a:lnTo>
                  <a:lnTo>
                    <a:pt x="366291" y="277137"/>
                  </a:lnTo>
                  <a:lnTo>
                    <a:pt x="328661" y="250577"/>
                  </a:lnTo>
                  <a:lnTo>
                    <a:pt x="292698" y="221911"/>
                  </a:lnTo>
                  <a:lnTo>
                    <a:pt x="258494" y="191227"/>
                  </a:lnTo>
                  <a:lnTo>
                    <a:pt x="226138" y="158616"/>
                  </a:lnTo>
                  <a:lnTo>
                    <a:pt x="195721" y="124169"/>
                  </a:lnTo>
                  <a:lnTo>
                    <a:pt x="167334" y="87977"/>
                  </a:lnTo>
                  <a:lnTo>
                    <a:pt x="141067" y="50129"/>
                  </a:lnTo>
                  <a:lnTo>
                    <a:pt x="117010" y="10716"/>
                  </a:lnTo>
                  <a:lnTo>
                    <a:pt x="111308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739119" y="13"/>
              <a:ext cx="475615" cy="255904"/>
            </a:xfrm>
            <a:custGeom>
              <a:avLst/>
              <a:gdLst/>
              <a:ahLst/>
              <a:cxnLst/>
              <a:rect l="l" t="t" r="r" b="b"/>
              <a:pathLst>
                <a:path w="475615" h="255904">
                  <a:moveTo>
                    <a:pt x="130920" y="0"/>
                  </a:moveTo>
                  <a:lnTo>
                    <a:pt x="0" y="0"/>
                  </a:lnTo>
                  <a:lnTo>
                    <a:pt x="27740" y="34827"/>
                  </a:lnTo>
                  <a:lnTo>
                    <a:pt x="58798" y="68532"/>
                  </a:lnTo>
                  <a:lnTo>
                    <a:pt x="92191" y="99921"/>
                  </a:lnTo>
                  <a:lnTo>
                    <a:pt x="127784" y="128856"/>
                  </a:lnTo>
                  <a:lnTo>
                    <a:pt x="165437" y="155199"/>
                  </a:lnTo>
                  <a:lnTo>
                    <a:pt x="205015" y="178813"/>
                  </a:lnTo>
                  <a:lnTo>
                    <a:pt x="246378" y="199560"/>
                  </a:lnTo>
                  <a:lnTo>
                    <a:pt x="289390" y="217303"/>
                  </a:lnTo>
                  <a:lnTo>
                    <a:pt x="333913" y="231904"/>
                  </a:lnTo>
                  <a:lnTo>
                    <a:pt x="379809" y="243225"/>
                  </a:lnTo>
                  <a:lnTo>
                    <a:pt x="426941" y="251129"/>
                  </a:lnTo>
                  <a:lnTo>
                    <a:pt x="475172" y="255478"/>
                  </a:lnTo>
                  <a:lnTo>
                    <a:pt x="475172" y="156202"/>
                  </a:lnTo>
                  <a:lnTo>
                    <a:pt x="428068" y="151220"/>
                  </a:lnTo>
                  <a:lnTo>
                    <a:pt x="382264" y="142224"/>
                  </a:lnTo>
                  <a:lnTo>
                    <a:pt x="337942" y="129396"/>
                  </a:lnTo>
                  <a:lnTo>
                    <a:pt x="295284" y="112920"/>
                  </a:lnTo>
                  <a:lnTo>
                    <a:pt x="254472" y="92978"/>
                  </a:lnTo>
                  <a:lnTo>
                    <a:pt x="215690" y="69753"/>
                  </a:lnTo>
                  <a:lnTo>
                    <a:pt x="179119" y="43429"/>
                  </a:lnTo>
                  <a:lnTo>
                    <a:pt x="144942" y="14187"/>
                  </a:lnTo>
                  <a:lnTo>
                    <a:pt x="130920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106003" y="409050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09" h="340359">
                  <a:moveTo>
                    <a:pt x="0" y="0"/>
                  </a:moveTo>
                  <a:lnTo>
                    <a:pt x="0" y="99517"/>
                  </a:lnTo>
                  <a:lnTo>
                    <a:pt x="45214" y="109108"/>
                  </a:lnTo>
                  <a:lnTo>
                    <a:pt x="87301" y="125962"/>
                  </a:lnTo>
                  <a:lnTo>
                    <a:pt x="125553" y="149373"/>
                  </a:lnTo>
                  <a:lnTo>
                    <a:pt x="159265" y="178635"/>
                  </a:lnTo>
                  <a:lnTo>
                    <a:pt x="187733" y="213041"/>
                  </a:lnTo>
                  <a:lnTo>
                    <a:pt x="210249" y="251886"/>
                  </a:lnTo>
                  <a:lnTo>
                    <a:pt x="226109" y="294463"/>
                  </a:lnTo>
                  <a:lnTo>
                    <a:pt x="234607" y="340067"/>
                  </a:lnTo>
                  <a:lnTo>
                    <a:pt x="333959" y="340067"/>
                  </a:lnTo>
                  <a:lnTo>
                    <a:pt x="327349" y="292018"/>
                  </a:lnTo>
                  <a:lnTo>
                    <a:pt x="314727" y="246135"/>
                  </a:lnTo>
                  <a:lnTo>
                    <a:pt x="296513" y="202839"/>
                  </a:lnTo>
                  <a:lnTo>
                    <a:pt x="273129" y="162550"/>
                  </a:lnTo>
                  <a:lnTo>
                    <a:pt x="244994" y="125688"/>
                  </a:lnTo>
                  <a:lnTo>
                    <a:pt x="212531" y="92673"/>
                  </a:lnTo>
                  <a:lnTo>
                    <a:pt x="176159" y="63925"/>
                  </a:lnTo>
                  <a:lnTo>
                    <a:pt x="136299" y="39863"/>
                  </a:lnTo>
                  <a:lnTo>
                    <a:pt x="93372" y="20908"/>
                  </a:lnTo>
                  <a:lnTo>
                    <a:pt x="47798" y="74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106009" y="805425"/>
              <a:ext cx="334010" cy="340360"/>
            </a:xfrm>
            <a:custGeom>
              <a:avLst/>
              <a:gdLst/>
              <a:ahLst/>
              <a:cxnLst/>
              <a:rect l="l" t="t" r="r" b="b"/>
              <a:pathLst>
                <a:path w="334009" h="340359">
                  <a:moveTo>
                    <a:pt x="333959" y="0"/>
                  </a:moveTo>
                  <a:lnTo>
                    <a:pt x="234607" y="0"/>
                  </a:lnTo>
                  <a:lnTo>
                    <a:pt x="226108" y="45604"/>
                  </a:lnTo>
                  <a:lnTo>
                    <a:pt x="210247" y="88181"/>
                  </a:lnTo>
                  <a:lnTo>
                    <a:pt x="187729" y="127026"/>
                  </a:lnTo>
                  <a:lnTo>
                    <a:pt x="159261" y="161432"/>
                  </a:lnTo>
                  <a:lnTo>
                    <a:pt x="125547" y="190694"/>
                  </a:lnTo>
                  <a:lnTo>
                    <a:pt x="87295" y="214105"/>
                  </a:lnTo>
                  <a:lnTo>
                    <a:pt x="45211" y="230959"/>
                  </a:lnTo>
                  <a:lnTo>
                    <a:pt x="0" y="240550"/>
                  </a:lnTo>
                  <a:lnTo>
                    <a:pt x="0" y="340067"/>
                  </a:lnTo>
                  <a:lnTo>
                    <a:pt x="47795" y="332590"/>
                  </a:lnTo>
                  <a:lnTo>
                    <a:pt x="93366" y="319164"/>
                  </a:lnTo>
                  <a:lnTo>
                    <a:pt x="136291" y="300211"/>
                  </a:lnTo>
                  <a:lnTo>
                    <a:pt x="176150" y="276151"/>
                  </a:lnTo>
                  <a:lnTo>
                    <a:pt x="212521" y="247403"/>
                  </a:lnTo>
                  <a:lnTo>
                    <a:pt x="244985" y="214388"/>
                  </a:lnTo>
                  <a:lnTo>
                    <a:pt x="273120" y="177526"/>
                  </a:lnTo>
                  <a:lnTo>
                    <a:pt x="296505" y="137235"/>
                  </a:lnTo>
                  <a:lnTo>
                    <a:pt x="314721" y="93938"/>
                  </a:lnTo>
                  <a:lnTo>
                    <a:pt x="327346" y="48052"/>
                  </a:lnTo>
                  <a:lnTo>
                    <a:pt x="333959" y="0"/>
                  </a:lnTo>
                  <a:close/>
                </a:path>
              </a:pathLst>
            </a:custGeom>
            <a:solidFill>
              <a:srgbClr val="C7DD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1" name="object 91"/>
          <p:cNvSpPr/>
          <p:nvPr/>
        </p:nvSpPr>
        <p:spPr>
          <a:xfrm>
            <a:off x="3046175" y="12"/>
            <a:ext cx="205104" cy="360680"/>
          </a:xfrm>
          <a:custGeom>
            <a:avLst/>
            <a:gdLst/>
            <a:ahLst/>
            <a:cxnLst/>
            <a:rect l="l" t="t" r="r" b="b"/>
            <a:pathLst>
              <a:path w="205104" h="360680">
                <a:moveTo>
                  <a:pt x="112453" y="0"/>
                </a:moveTo>
                <a:lnTo>
                  <a:pt x="0" y="0"/>
                </a:lnTo>
                <a:lnTo>
                  <a:pt x="22732" y="41756"/>
                </a:lnTo>
                <a:lnTo>
                  <a:pt x="42426" y="83846"/>
                </a:lnTo>
                <a:lnTo>
                  <a:pt x="59650" y="127243"/>
                </a:lnTo>
                <a:lnTo>
                  <a:pt x="74315" y="171855"/>
                </a:lnTo>
                <a:lnTo>
                  <a:pt x="86329" y="217593"/>
                </a:lnTo>
                <a:lnTo>
                  <a:pt x="95603" y="264365"/>
                </a:lnTo>
                <a:lnTo>
                  <a:pt x="102045" y="312082"/>
                </a:lnTo>
                <a:lnTo>
                  <a:pt x="105566" y="360653"/>
                </a:lnTo>
                <a:lnTo>
                  <a:pt x="204588" y="360653"/>
                </a:lnTo>
                <a:lnTo>
                  <a:pt x="201572" y="313119"/>
                </a:lnTo>
                <a:lnTo>
                  <a:pt x="196067" y="266292"/>
                </a:lnTo>
                <a:lnTo>
                  <a:pt x="188141" y="220238"/>
                </a:lnTo>
                <a:lnTo>
                  <a:pt x="177859" y="175023"/>
                </a:lnTo>
                <a:lnTo>
                  <a:pt x="165287" y="130714"/>
                </a:lnTo>
                <a:lnTo>
                  <a:pt x="150493" y="87378"/>
                </a:lnTo>
                <a:lnTo>
                  <a:pt x="133541" y="45079"/>
                </a:lnTo>
                <a:lnTo>
                  <a:pt x="114499" y="3886"/>
                </a:lnTo>
                <a:lnTo>
                  <a:pt x="112453" y="0"/>
                </a:lnTo>
                <a:close/>
              </a:path>
            </a:pathLst>
          </a:custGeom>
          <a:solidFill>
            <a:srgbClr val="00AA4E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92" name="object 92"/>
          <p:cNvGrpSpPr/>
          <p:nvPr/>
        </p:nvGrpSpPr>
        <p:grpSpPr>
          <a:xfrm>
            <a:off x="2393838" y="13"/>
            <a:ext cx="589915" cy="360680"/>
            <a:chOff x="2393838" y="13"/>
            <a:chExt cx="589915" cy="360680"/>
          </a:xfrm>
        </p:grpSpPr>
        <p:sp>
          <p:nvSpPr>
            <p:cNvPr id="93" name="object 93"/>
            <p:cNvSpPr/>
            <p:nvPr/>
          </p:nvSpPr>
          <p:spPr>
            <a:xfrm>
              <a:off x="2720095" y="13"/>
              <a:ext cx="263525" cy="360680"/>
            </a:xfrm>
            <a:custGeom>
              <a:avLst/>
              <a:gdLst/>
              <a:ahLst/>
              <a:cxnLst/>
              <a:rect l="l" t="t" r="r" b="b"/>
              <a:pathLst>
                <a:path w="263525" h="360680">
                  <a:moveTo>
                    <a:pt x="132519" y="0"/>
                  </a:moveTo>
                  <a:lnTo>
                    <a:pt x="0" y="0"/>
                  </a:lnTo>
                  <a:lnTo>
                    <a:pt x="15083" y="14290"/>
                  </a:lnTo>
                  <a:lnTo>
                    <a:pt x="45916" y="49342"/>
                  </a:lnTo>
                  <a:lnTo>
                    <a:pt x="73598" y="87187"/>
                  </a:lnTo>
                  <a:lnTo>
                    <a:pt x="97959" y="127605"/>
                  </a:lnTo>
                  <a:lnTo>
                    <a:pt x="118831" y="170379"/>
                  </a:lnTo>
                  <a:lnTo>
                    <a:pt x="136045" y="215289"/>
                  </a:lnTo>
                  <a:lnTo>
                    <a:pt x="149433" y="262116"/>
                  </a:lnTo>
                  <a:lnTo>
                    <a:pt x="158827" y="310642"/>
                  </a:lnTo>
                  <a:lnTo>
                    <a:pt x="164058" y="360648"/>
                  </a:lnTo>
                  <a:lnTo>
                    <a:pt x="263334" y="360648"/>
                  </a:lnTo>
                  <a:lnTo>
                    <a:pt x="259111" y="312417"/>
                  </a:lnTo>
                  <a:lnTo>
                    <a:pt x="251567" y="265285"/>
                  </a:lnTo>
                  <a:lnTo>
                    <a:pt x="240815" y="219390"/>
                  </a:lnTo>
                  <a:lnTo>
                    <a:pt x="226966" y="174867"/>
                  </a:lnTo>
                  <a:lnTo>
                    <a:pt x="210131" y="131856"/>
                  </a:lnTo>
                  <a:lnTo>
                    <a:pt x="190422" y="90493"/>
                  </a:lnTo>
                  <a:lnTo>
                    <a:pt x="167951" y="50917"/>
                  </a:lnTo>
                  <a:lnTo>
                    <a:pt x="142828" y="13264"/>
                  </a:lnTo>
                  <a:lnTo>
                    <a:pt x="132519" y="0"/>
                  </a:lnTo>
                  <a:close/>
                </a:path>
              </a:pathLst>
            </a:custGeom>
            <a:solidFill>
              <a:srgbClr val="00633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2393838" y="26701"/>
              <a:ext cx="340360" cy="334010"/>
            </a:xfrm>
            <a:custGeom>
              <a:avLst/>
              <a:gdLst/>
              <a:ahLst/>
              <a:cxnLst/>
              <a:rect l="l" t="t" r="r" b="b"/>
              <a:pathLst>
                <a:path w="340360" h="334010">
                  <a:moveTo>
                    <a:pt x="0" y="0"/>
                  </a:moveTo>
                  <a:lnTo>
                    <a:pt x="0" y="99352"/>
                  </a:lnTo>
                  <a:lnTo>
                    <a:pt x="45604" y="107849"/>
                  </a:lnTo>
                  <a:lnTo>
                    <a:pt x="88181" y="123709"/>
                  </a:lnTo>
                  <a:lnTo>
                    <a:pt x="127026" y="146226"/>
                  </a:lnTo>
                  <a:lnTo>
                    <a:pt x="161432" y="174693"/>
                  </a:lnTo>
                  <a:lnTo>
                    <a:pt x="190694" y="208405"/>
                  </a:lnTo>
                  <a:lnTo>
                    <a:pt x="214105" y="246658"/>
                  </a:lnTo>
                  <a:lnTo>
                    <a:pt x="230959" y="288744"/>
                  </a:lnTo>
                  <a:lnTo>
                    <a:pt x="240550" y="333959"/>
                  </a:lnTo>
                  <a:lnTo>
                    <a:pt x="340067" y="333959"/>
                  </a:lnTo>
                  <a:lnTo>
                    <a:pt x="332586" y="286160"/>
                  </a:lnTo>
                  <a:lnTo>
                    <a:pt x="319159" y="240586"/>
                  </a:lnTo>
                  <a:lnTo>
                    <a:pt x="300204" y="197660"/>
                  </a:lnTo>
                  <a:lnTo>
                    <a:pt x="276142" y="157800"/>
                  </a:lnTo>
                  <a:lnTo>
                    <a:pt x="247394" y="121427"/>
                  </a:lnTo>
                  <a:lnTo>
                    <a:pt x="214379" y="88964"/>
                  </a:lnTo>
                  <a:lnTo>
                    <a:pt x="177517" y="60830"/>
                  </a:lnTo>
                  <a:lnTo>
                    <a:pt x="137228" y="37445"/>
                  </a:lnTo>
                  <a:lnTo>
                    <a:pt x="93932" y="19232"/>
                  </a:lnTo>
                  <a:lnTo>
                    <a:pt x="48049" y="66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A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5" name="object 95"/>
          <p:cNvSpPr/>
          <p:nvPr/>
        </p:nvSpPr>
        <p:spPr>
          <a:xfrm>
            <a:off x="0" y="404212"/>
            <a:ext cx="58419" cy="104139"/>
          </a:xfrm>
          <a:custGeom>
            <a:avLst/>
            <a:gdLst/>
            <a:ahLst/>
            <a:cxnLst/>
            <a:rect l="l" t="t" r="r" b="b"/>
            <a:pathLst>
              <a:path w="58419" h="104140">
                <a:moveTo>
                  <a:pt x="0" y="0"/>
                </a:moveTo>
                <a:lnTo>
                  <a:pt x="0" y="99588"/>
                </a:lnTo>
                <a:lnTo>
                  <a:pt x="10722" y="100852"/>
                </a:lnTo>
                <a:lnTo>
                  <a:pt x="58262" y="103874"/>
                </a:lnTo>
                <a:lnTo>
                  <a:pt x="58262" y="4839"/>
                </a:lnTo>
                <a:lnTo>
                  <a:pt x="9682" y="1311"/>
                </a:lnTo>
                <a:lnTo>
                  <a:pt x="0" y="0"/>
                </a:lnTo>
                <a:close/>
              </a:path>
            </a:pathLst>
          </a:custGeom>
          <a:solidFill>
            <a:srgbClr val="0063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0" y="150044"/>
            <a:ext cx="58419" cy="106680"/>
          </a:xfrm>
          <a:custGeom>
            <a:avLst/>
            <a:gdLst/>
            <a:ahLst/>
            <a:cxnLst/>
            <a:rect l="l" t="t" r="r" b="b"/>
            <a:pathLst>
              <a:path w="58419" h="106679">
                <a:moveTo>
                  <a:pt x="0" y="0"/>
                </a:moveTo>
                <a:lnTo>
                  <a:pt x="0" y="100415"/>
                </a:lnTo>
                <a:lnTo>
                  <a:pt x="10015" y="102093"/>
                </a:lnTo>
                <a:lnTo>
                  <a:pt x="58258" y="106442"/>
                </a:lnTo>
                <a:lnTo>
                  <a:pt x="58258" y="7167"/>
                </a:lnTo>
                <a:lnTo>
                  <a:pt x="11137" y="2185"/>
                </a:lnTo>
                <a:lnTo>
                  <a:pt x="0" y="0"/>
                </a:lnTo>
                <a:close/>
              </a:path>
            </a:pathLst>
          </a:custGeom>
          <a:solidFill>
            <a:srgbClr val="C7DD7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CasellaDiTesto 103">
            <a:extLst>
              <a:ext uri="{FF2B5EF4-FFF2-40B4-BE49-F238E27FC236}">
                <a16:creationId xmlns:a16="http://schemas.microsoft.com/office/drawing/2014/main" id="{10B0060E-BE69-BF7E-5B70-388CD7D4B2F6}"/>
              </a:ext>
            </a:extLst>
          </p:cNvPr>
          <p:cNvSpPr txBox="1"/>
          <p:nvPr/>
        </p:nvSpPr>
        <p:spPr>
          <a:xfrm>
            <a:off x="2969295" y="1113100"/>
            <a:ext cx="4929585" cy="151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000" b="1" cap="all" dirty="0">
                <a:solidFill>
                  <a:srgbClr val="2E5C00"/>
                </a:solidFill>
                <a:latin typeface="Montserrat Bold"/>
                <a:sym typeface="Helvetica Neue"/>
              </a:rPr>
              <a:t>PROGETTO AGRISENSE</a:t>
            </a:r>
          </a:p>
          <a:p>
            <a:pPr algn="ctr"/>
            <a:endParaRPr lang="it-IT" sz="400" b="1" cap="all" dirty="0">
              <a:solidFill>
                <a:srgbClr val="2E5C00"/>
              </a:solidFill>
              <a:latin typeface="Montserrat Bold"/>
              <a:sym typeface="Helvetica Neue"/>
            </a:endParaRPr>
          </a:p>
          <a:p>
            <a:pPr algn="ctr"/>
            <a:r>
              <a:rPr lang="it-IT" sz="1200" b="1" i="1" cap="all" dirty="0">
                <a:solidFill>
                  <a:srgbClr val="2E5C00"/>
                </a:solidFill>
                <a:latin typeface="Montserrat Bold"/>
                <a:sym typeface="Helvetica Neue"/>
              </a:rPr>
              <a:t>MONITORAGGIO AVANZATO PER </a:t>
            </a:r>
          </a:p>
          <a:p>
            <a:pPr algn="ctr"/>
            <a:r>
              <a:rPr lang="it-IT" sz="1200" b="1" i="1" cap="all" dirty="0">
                <a:solidFill>
                  <a:srgbClr val="2E5C00"/>
                </a:solidFill>
                <a:latin typeface="Montserrat Bold"/>
                <a:sym typeface="Helvetica Neue"/>
              </a:rPr>
              <a:t>UN’AGRICOLTURA INTELLIGENTE</a:t>
            </a:r>
          </a:p>
          <a:p>
            <a:pPr algn="ctr"/>
            <a:endParaRPr lang="it-IT" sz="1050" b="1" cap="all" dirty="0">
              <a:solidFill>
                <a:srgbClr val="2E5C00"/>
              </a:solidFill>
              <a:latin typeface="Montserrat Bold"/>
              <a:sym typeface="Helvetica Neue"/>
            </a:endParaRPr>
          </a:p>
          <a:p>
            <a:pPr algn="ctr"/>
            <a:r>
              <a:rPr lang="it-IT" sz="1400" b="1" cap="all" dirty="0">
                <a:solidFill>
                  <a:srgbClr val="2E5C00"/>
                </a:solidFill>
                <a:latin typeface="Montserrat Bold"/>
                <a:sym typeface="Helvetica Neue"/>
              </a:rPr>
              <a:t>Martedì 22 SETTEMBRE 2026, ore 9:30</a:t>
            </a:r>
          </a:p>
          <a:p>
            <a:pPr algn="ctr"/>
            <a:r>
              <a:rPr lang="it-IT" sz="1000" b="1" cap="all" dirty="0">
                <a:solidFill>
                  <a:srgbClr val="2E5C00"/>
                </a:solidFill>
                <a:latin typeface="Montserrat Bold"/>
                <a:sym typeface="Helvetica Neue"/>
              </a:rPr>
              <a:t>presso</a:t>
            </a:r>
          </a:p>
          <a:p>
            <a:pPr algn="ctr"/>
            <a:r>
              <a:rPr lang="it-IT" sz="1000" cap="all" dirty="0">
                <a:solidFill>
                  <a:srgbClr val="2E5C00"/>
                </a:solidFill>
                <a:latin typeface="Montserrat Bold"/>
              </a:rPr>
              <a:t>CREA-IT Treviglio, Via Milano, 43, 24047 Treviglio (BG)</a:t>
            </a:r>
            <a:endParaRPr lang="it-IT" sz="700" dirty="0">
              <a:solidFill>
                <a:srgbClr val="936231"/>
              </a:solidFill>
              <a:latin typeface="Montserrat Bold"/>
              <a:sym typeface="Helvetica Neue"/>
            </a:endParaRP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D033A3A-A20C-FC50-5EAE-574A3721D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130875" y="889559"/>
            <a:ext cx="7556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pic>
        <p:nvPicPr>
          <p:cNvPr id="5" name="Picture 2" descr="In giardino Come avere un prato sempre bello e verde Maier Group">
            <a:extLst>
              <a:ext uri="{FF2B5EF4-FFF2-40B4-BE49-F238E27FC236}">
                <a16:creationId xmlns:a16="http://schemas.microsoft.com/office/drawing/2014/main" id="{A8278CE3-09FA-A806-3E4E-F54F8A9154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561" r="2441" b="2"/>
          <a:stretch>
            <a:fillRect/>
          </a:stretch>
        </p:blipFill>
        <p:spPr bwMode="auto">
          <a:xfrm>
            <a:off x="349250" y="2547937"/>
            <a:ext cx="6781000" cy="6781000"/>
          </a:xfrm>
          <a:custGeom>
            <a:avLst/>
            <a:gdLst/>
            <a:ahLst/>
            <a:cxnLst/>
            <a:rect l="l" t="t" r="r" b="b"/>
            <a:pathLst>
              <a:path w="2849586" h="2849586">
                <a:moveTo>
                  <a:pt x="1424793" y="0"/>
                </a:moveTo>
                <a:cubicBezTo>
                  <a:pt x="2211684" y="0"/>
                  <a:pt x="2849586" y="637902"/>
                  <a:pt x="2849586" y="1424793"/>
                </a:cubicBezTo>
                <a:cubicBezTo>
                  <a:pt x="2849586" y="2211684"/>
                  <a:pt x="2211684" y="2849586"/>
                  <a:pt x="1424793" y="2849586"/>
                </a:cubicBezTo>
                <a:cubicBezTo>
                  <a:pt x="637902" y="2849586"/>
                  <a:pt x="0" y="2211684"/>
                  <a:pt x="0" y="1424793"/>
                </a:cubicBezTo>
                <a:cubicBezTo>
                  <a:pt x="0" y="637902"/>
                  <a:pt x="637902" y="0"/>
                  <a:pt x="1424793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3"/>
          <p:cNvSpPr txBox="1"/>
          <p:nvPr/>
        </p:nvSpPr>
        <p:spPr>
          <a:xfrm>
            <a:off x="696243" y="10134432"/>
            <a:ext cx="1824355" cy="17120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-10" dirty="0">
                <a:solidFill>
                  <a:srgbClr val="343738"/>
                </a:solidFill>
                <a:latin typeface="Arial MT"/>
                <a:cs typeface="Arial MT"/>
              </a:rPr>
              <a:t>psr.regione.lombardia.it</a:t>
            </a:r>
            <a:endParaRPr sz="1000" dirty="0">
              <a:latin typeface="Arial MT"/>
              <a:cs typeface="Arial MT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680618" y="10120143"/>
            <a:ext cx="6209665" cy="6985"/>
          </a:xfrm>
          <a:custGeom>
            <a:avLst/>
            <a:gdLst/>
            <a:ahLst/>
            <a:cxnLst/>
            <a:rect l="l" t="t" r="r" b="b"/>
            <a:pathLst>
              <a:path w="6209665" h="6984">
                <a:moveTo>
                  <a:pt x="6209449" y="0"/>
                </a:moveTo>
                <a:lnTo>
                  <a:pt x="0" y="0"/>
                </a:lnTo>
                <a:lnTo>
                  <a:pt x="0" y="6680"/>
                </a:lnTo>
                <a:lnTo>
                  <a:pt x="6209449" y="6680"/>
                </a:lnTo>
                <a:lnTo>
                  <a:pt x="6209449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9" name="Immagine 98">
            <a:extLst>
              <a:ext uri="{FF2B5EF4-FFF2-40B4-BE49-F238E27FC236}">
                <a16:creationId xmlns:a16="http://schemas.microsoft.com/office/drawing/2014/main" id="{85966BBD-131D-533A-1DD7-829FD8AF559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324" y="9535618"/>
            <a:ext cx="6165851" cy="576070"/>
          </a:xfrm>
          <a:prstGeom prst="rect">
            <a:avLst/>
          </a:prstGeom>
        </p:spPr>
      </p:pic>
      <p:sp>
        <p:nvSpPr>
          <p:cNvPr id="103" name="CasellaDiTesto 102">
            <a:extLst>
              <a:ext uri="{FF2B5EF4-FFF2-40B4-BE49-F238E27FC236}">
                <a16:creationId xmlns:a16="http://schemas.microsoft.com/office/drawing/2014/main" id="{11898D27-986D-9EBC-B18B-DEB6170CCDD7}"/>
              </a:ext>
            </a:extLst>
          </p:cNvPr>
          <p:cNvSpPr txBox="1"/>
          <p:nvPr/>
        </p:nvSpPr>
        <p:spPr>
          <a:xfrm>
            <a:off x="0" y="10274955"/>
            <a:ext cx="755649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SzPts val="1000"/>
              <a:tabLst>
                <a:tab pos="457200" algn="l"/>
              </a:tabLst>
            </a:pPr>
            <a:r>
              <a:rPr lang="it-IT" sz="700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Iniziativa finanziata dal Fondo Europeo Agricolo per lo Sviluppo Rurale (FEASR) attraverso il Complemento di Sviluppo Rurale del Piano Strategico della PAC della Regione Lombardia 2023-2027. Intervento SRH05 "Azioni dimostrative per il settore agricolo, forestale ed i territori rurali". Per maggiori informazioni sulle opportunità di finanziamento, visita il sito dedicato al FEASR della Regione Lombardia </a:t>
            </a:r>
            <a:r>
              <a:rPr lang="it-IT" sz="700" u="sng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https://psr.regione.lombardia.it/it/pc2127/psr-2023-2027</a:t>
            </a:r>
            <a:r>
              <a:rPr lang="it-IT" sz="700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e della Commissione europea </a:t>
            </a:r>
            <a:r>
              <a:rPr lang="it-IT" sz="700" u="sng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https://agriculture.ec.europa.eu/</a:t>
            </a:r>
            <a:r>
              <a:rPr lang="it-IT" sz="700" u="sng" dirty="0" err="1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com</a:t>
            </a:r>
            <a:r>
              <a:rPr lang="it-IT" sz="700" u="sng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.../rural-</a:t>
            </a:r>
            <a:r>
              <a:rPr lang="it-IT" sz="700" u="sng" dirty="0" err="1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development_it</a:t>
            </a:r>
            <a:r>
              <a:rPr lang="it-IT" sz="700" dirty="0">
                <a:solidFill>
                  <a:srgbClr val="2E5C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"</a:t>
            </a:r>
          </a:p>
        </p:txBody>
      </p:sp>
      <p:sp>
        <p:nvSpPr>
          <p:cNvPr id="108" name="Ovale 107">
            <a:extLst>
              <a:ext uri="{FF2B5EF4-FFF2-40B4-BE49-F238E27FC236}">
                <a16:creationId xmlns:a16="http://schemas.microsoft.com/office/drawing/2014/main" id="{FD143FBB-C4AF-4F45-ED31-9B91DCA83F25}"/>
              </a:ext>
            </a:extLst>
          </p:cNvPr>
          <p:cNvSpPr/>
          <p:nvPr/>
        </p:nvSpPr>
        <p:spPr>
          <a:xfrm>
            <a:off x="32060" y="2061485"/>
            <a:ext cx="2160000" cy="2160000"/>
          </a:xfrm>
          <a:prstGeom prst="ellipse">
            <a:avLst/>
          </a:prstGeom>
          <a:solidFill>
            <a:schemeClr val="bg1"/>
          </a:solidFill>
          <a:ln>
            <a:solidFill>
              <a:srgbClr val="2E5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highlight>
                <a:srgbClr val="D7AE85"/>
              </a:highlight>
            </a:endParaRPr>
          </a:p>
        </p:txBody>
      </p:sp>
      <p:pic>
        <p:nvPicPr>
          <p:cNvPr id="109" name="Picture 4" descr="logo-accademia-symposium-1 | FMDC Lavoro">
            <a:extLst>
              <a:ext uri="{FF2B5EF4-FFF2-40B4-BE49-F238E27FC236}">
                <a16:creationId xmlns:a16="http://schemas.microsoft.com/office/drawing/2014/main" id="{729B4C97-6C4F-57BC-7B38-40471733F0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78" y="2409666"/>
            <a:ext cx="1587489" cy="396873"/>
          </a:xfrm>
          <a:prstGeom prst="rect">
            <a:avLst/>
          </a:prstGeom>
          <a:noFill/>
        </p:spPr>
      </p:pic>
      <p:pic>
        <p:nvPicPr>
          <p:cNvPr id="110" name="Picture 2">
            <a:extLst>
              <a:ext uri="{FF2B5EF4-FFF2-40B4-BE49-F238E27FC236}">
                <a16:creationId xmlns:a16="http://schemas.microsoft.com/office/drawing/2014/main" id="{50D2913B-0B98-A7F1-224A-48E2E29752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526" y="2906889"/>
            <a:ext cx="923437" cy="504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Immagine 110" descr="Immagine che contiene Elementi grafici, grafica, Carattere, testo&#10;&#10;Il contenuto generato dall'IA potrebbe non essere corretto.">
            <a:extLst>
              <a:ext uri="{FF2B5EF4-FFF2-40B4-BE49-F238E27FC236}">
                <a16:creationId xmlns:a16="http://schemas.microsoft.com/office/drawing/2014/main" id="{DEF421E8-5546-6289-85D1-AA480A5C9834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53" y="3528770"/>
            <a:ext cx="1350540" cy="366684"/>
          </a:xfrm>
          <a:prstGeom prst="rect">
            <a:avLst/>
          </a:prstGeom>
        </p:spPr>
      </p:pic>
      <p:sp>
        <p:nvSpPr>
          <p:cNvPr id="112" name="Ovale 111">
            <a:extLst>
              <a:ext uri="{FF2B5EF4-FFF2-40B4-BE49-F238E27FC236}">
                <a16:creationId xmlns:a16="http://schemas.microsoft.com/office/drawing/2014/main" id="{28270EC7-0450-8D19-21CB-E43980DD3074}"/>
              </a:ext>
            </a:extLst>
          </p:cNvPr>
          <p:cNvSpPr/>
          <p:nvPr/>
        </p:nvSpPr>
        <p:spPr>
          <a:xfrm>
            <a:off x="5413078" y="7479031"/>
            <a:ext cx="1992655" cy="1997733"/>
          </a:xfrm>
          <a:prstGeom prst="ellipse">
            <a:avLst/>
          </a:prstGeom>
          <a:solidFill>
            <a:schemeClr val="bg1"/>
          </a:solidFill>
          <a:ln>
            <a:solidFill>
              <a:srgbClr val="2E5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00" dirty="0"/>
          </a:p>
        </p:txBody>
      </p:sp>
      <p:sp>
        <p:nvSpPr>
          <p:cNvPr id="113" name="CasellaDiTesto 112">
            <a:extLst>
              <a:ext uri="{FF2B5EF4-FFF2-40B4-BE49-F238E27FC236}">
                <a16:creationId xmlns:a16="http://schemas.microsoft.com/office/drawing/2014/main" id="{25C04DFB-AAE5-0E9B-AB18-F6C395E620B7}"/>
              </a:ext>
            </a:extLst>
          </p:cNvPr>
          <p:cNvSpPr txBox="1"/>
          <p:nvPr/>
        </p:nvSpPr>
        <p:spPr>
          <a:xfrm>
            <a:off x="5426046" y="7897731"/>
            <a:ext cx="201170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/>
                <a:sym typeface="Arial"/>
              </a:rPr>
              <a:t>PARTECIPAZIONE </a:t>
            </a:r>
          </a:p>
          <a:p>
            <a:pPr marL="0" marR="0" lvl="0" indent="0" algn="ct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kumimoji="0" lang="it-IT" sz="10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/>
                <a:sym typeface="Arial"/>
              </a:rPr>
              <a:t>E ISCRIZIONE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Light" panose="020F0502020204030204" pitchFamily="2" charset="0"/>
                <a:ea typeface="Calibri"/>
                <a:cs typeface="Calibri"/>
                <a:sym typeface="Arial"/>
              </a:rPr>
              <a:t>La partecipazione è libera, per la registrazione online iscriversi al seguente link</a:t>
            </a:r>
            <a:r>
              <a:rPr kumimoji="0" lang="it-IT" sz="1000" b="0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/>
                <a:ea typeface="Calibri"/>
                <a:cs typeface="Calibri"/>
                <a:sym typeface="Arial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it-IT" sz="1000" b="1" i="1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Bold"/>
                <a:ea typeface="Calibri"/>
                <a:cs typeface="Calibri"/>
                <a:sym typeface="Arial"/>
                <a:hlinkClick r:id="rId17"/>
              </a:rPr>
              <a:t>Seminario e Giornata in campo - AGRISENSE</a:t>
            </a:r>
            <a:endParaRPr kumimoji="0" lang="it-IT" sz="1000" b="1" i="1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Montserrat Bold"/>
              <a:ea typeface="Calibri"/>
              <a:cs typeface="Calibri"/>
              <a:sym typeface="Arial"/>
            </a:endParaRPr>
          </a:p>
        </p:txBody>
      </p:sp>
      <p:sp>
        <p:nvSpPr>
          <p:cNvPr id="115" name="CasellaDiTesto 114">
            <a:extLst>
              <a:ext uri="{FF2B5EF4-FFF2-40B4-BE49-F238E27FC236}">
                <a16:creationId xmlns:a16="http://schemas.microsoft.com/office/drawing/2014/main" id="{1B1DB2AB-C1FB-1C94-E8E2-40ABE5E7A8B0}"/>
              </a:ext>
            </a:extLst>
          </p:cNvPr>
          <p:cNvSpPr txBox="1"/>
          <p:nvPr/>
        </p:nvSpPr>
        <p:spPr>
          <a:xfrm>
            <a:off x="5662" y="8375533"/>
            <a:ext cx="2218662" cy="230832"/>
          </a:xfrm>
          <a:prstGeom prst="rect">
            <a:avLst/>
          </a:prstGeom>
          <a:solidFill>
            <a:srgbClr val="2E5C00"/>
          </a:solidFill>
        </p:spPr>
        <p:txBody>
          <a:bodyPr wrap="square">
            <a:spAutoFit/>
          </a:bodyPr>
          <a:lstStyle/>
          <a:p>
            <a:pPr algn="ctr"/>
            <a:r>
              <a:rPr lang="it-IT" sz="900" dirty="0">
                <a:solidFill>
                  <a:schemeClr val="bg1"/>
                </a:solidFill>
                <a:latin typeface="Montserrat Medium"/>
                <a:sym typeface="Helvetica Neue"/>
              </a:rPr>
              <a:t>Con il patrocinio e crediti formativi:</a:t>
            </a:r>
          </a:p>
        </p:txBody>
      </p:sp>
      <p:sp>
        <p:nvSpPr>
          <p:cNvPr id="116" name="Ovale 115">
            <a:extLst>
              <a:ext uri="{FF2B5EF4-FFF2-40B4-BE49-F238E27FC236}">
                <a16:creationId xmlns:a16="http://schemas.microsoft.com/office/drawing/2014/main" id="{08BE0A81-4FAB-B657-1560-A1D3EC8E4915}"/>
              </a:ext>
            </a:extLst>
          </p:cNvPr>
          <p:cNvSpPr/>
          <p:nvPr/>
        </p:nvSpPr>
        <p:spPr>
          <a:xfrm>
            <a:off x="49194" y="8620524"/>
            <a:ext cx="1008000" cy="1008000"/>
          </a:xfrm>
          <a:prstGeom prst="ellipse">
            <a:avLst/>
          </a:prstGeom>
          <a:solidFill>
            <a:schemeClr val="bg1"/>
          </a:solidFill>
          <a:ln>
            <a:solidFill>
              <a:srgbClr val="2E5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7" name="Ovale 116">
            <a:extLst>
              <a:ext uri="{FF2B5EF4-FFF2-40B4-BE49-F238E27FC236}">
                <a16:creationId xmlns:a16="http://schemas.microsoft.com/office/drawing/2014/main" id="{14A32D08-FAD3-B8BC-DFFD-0F01D6E148A9}"/>
              </a:ext>
            </a:extLst>
          </p:cNvPr>
          <p:cNvSpPr/>
          <p:nvPr/>
        </p:nvSpPr>
        <p:spPr>
          <a:xfrm>
            <a:off x="1002821" y="8609287"/>
            <a:ext cx="1008000" cy="1008000"/>
          </a:xfrm>
          <a:prstGeom prst="ellipse">
            <a:avLst/>
          </a:prstGeom>
          <a:solidFill>
            <a:schemeClr val="bg1"/>
          </a:solidFill>
          <a:ln>
            <a:solidFill>
              <a:srgbClr val="2E5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8" name="Ovale 117">
            <a:extLst>
              <a:ext uri="{FF2B5EF4-FFF2-40B4-BE49-F238E27FC236}">
                <a16:creationId xmlns:a16="http://schemas.microsoft.com/office/drawing/2014/main" id="{DE89A700-29C3-5E52-A1D9-5C510DC2A466}"/>
              </a:ext>
            </a:extLst>
          </p:cNvPr>
          <p:cNvSpPr/>
          <p:nvPr/>
        </p:nvSpPr>
        <p:spPr>
          <a:xfrm>
            <a:off x="1956194" y="8597087"/>
            <a:ext cx="1008000" cy="1008000"/>
          </a:xfrm>
          <a:prstGeom prst="ellipse">
            <a:avLst/>
          </a:prstGeom>
          <a:solidFill>
            <a:schemeClr val="bg1"/>
          </a:solidFill>
          <a:ln>
            <a:solidFill>
              <a:srgbClr val="2E5C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 descr="Immagine che contiene testo, Carattere&#10;&#10;Il contenuto generato dall'IA potrebbe non essere corretto.">
            <a:extLst>
              <a:ext uri="{FF2B5EF4-FFF2-40B4-BE49-F238E27FC236}">
                <a16:creationId xmlns:a16="http://schemas.microsoft.com/office/drawing/2014/main" id="{EB28C0E4-5709-D789-456E-8FC18DF9679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" r="75440"/>
          <a:stretch>
            <a:fillRect/>
          </a:stretch>
        </p:blipFill>
        <p:spPr>
          <a:xfrm>
            <a:off x="405150" y="8652094"/>
            <a:ext cx="306018" cy="330301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F30DC33-FDBC-F4C4-F127-4A9CF5C6E678}"/>
              </a:ext>
            </a:extLst>
          </p:cNvPr>
          <p:cNvSpPr txBox="1"/>
          <p:nvPr/>
        </p:nvSpPr>
        <p:spPr>
          <a:xfrm>
            <a:off x="214682" y="9234505"/>
            <a:ext cx="75918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500" i="1" kern="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Riconosciuto CFP 1 per ora partecipata</a:t>
            </a:r>
            <a:endParaRPr lang="it-IT" sz="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235A3D14-F1FC-15CE-0A35-7CECA47C0A40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 t="13283" r="17703"/>
          <a:stretch/>
        </p:blipFill>
        <p:spPr>
          <a:xfrm>
            <a:off x="2052948" y="8854814"/>
            <a:ext cx="824626" cy="529906"/>
          </a:xfrm>
          <a:prstGeom prst="rect">
            <a:avLst/>
          </a:prstGeom>
        </p:spPr>
      </p:pic>
      <p:pic>
        <p:nvPicPr>
          <p:cNvPr id="9" name="Immagine 8" descr="Immagine che contiene testo, Carattere&#10;&#10;Descrizione generata automaticamente">
            <a:extLst>
              <a:ext uri="{FF2B5EF4-FFF2-40B4-BE49-F238E27FC236}">
                <a16:creationId xmlns:a16="http://schemas.microsoft.com/office/drawing/2014/main" id="{6ACE1818-945A-E06F-D45C-63FE2BEE16C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62" r="2206"/>
          <a:stretch>
            <a:fillRect/>
          </a:stretch>
        </p:blipFill>
        <p:spPr>
          <a:xfrm>
            <a:off x="204850" y="8976262"/>
            <a:ext cx="728771" cy="268384"/>
          </a:xfrm>
          <a:prstGeom prst="rect">
            <a:avLst/>
          </a:prstGeom>
        </p:spPr>
      </p:pic>
      <p:sp>
        <p:nvSpPr>
          <p:cNvPr id="106" name="CasellaDiTesto 105">
            <a:extLst>
              <a:ext uri="{FF2B5EF4-FFF2-40B4-BE49-F238E27FC236}">
                <a16:creationId xmlns:a16="http://schemas.microsoft.com/office/drawing/2014/main" id="{ED1AA210-5A32-A148-55AC-BB10FA242D25}"/>
              </a:ext>
            </a:extLst>
          </p:cNvPr>
          <p:cNvSpPr txBox="1"/>
          <p:nvPr/>
        </p:nvSpPr>
        <p:spPr>
          <a:xfrm>
            <a:off x="881141" y="3198531"/>
            <a:ext cx="5874102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Aft>
                <a:spcPts val="1200"/>
              </a:spcAft>
            </a:pPr>
            <a:r>
              <a:rPr lang="it-IT" sz="1200" b="1" dirty="0">
                <a:solidFill>
                  <a:schemeClr val="bg1"/>
                </a:solidFill>
                <a:latin typeface="Montserrat Medium"/>
              </a:rPr>
              <a:t>9.30 Registrazione partecipanti </a:t>
            </a:r>
          </a:p>
          <a:p>
            <a:pPr algn="ctr" rtl="0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10.00 Presentazione del progetto </a:t>
            </a:r>
            <a:r>
              <a:rPr lang="it-IT" sz="1200" b="1" u="sng" dirty="0" err="1">
                <a:solidFill>
                  <a:schemeClr val="bg1"/>
                </a:solidFill>
                <a:latin typeface="Montserrat Medium"/>
              </a:rPr>
              <a:t>AgriSense</a:t>
            </a: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 </a:t>
            </a:r>
          </a:p>
          <a:p>
            <a:pPr algn="ctr" rtl="0">
              <a:spcAft>
                <a:spcPts val="1200"/>
              </a:spcAft>
            </a:pPr>
            <a:r>
              <a:rPr lang="it-IT" sz="1200" dirty="0">
                <a:solidFill>
                  <a:schemeClr val="bg1"/>
                </a:solidFill>
                <a:latin typeface="Montserrat Medium"/>
              </a:rPr>
              <a:t>Relatore: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Finotto Giacomo, Accademia Symposium</a:t>
            </a:r>
          </a:p>
          <a:p>
            <a:pPr algn="ctr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10.15 Utilizzo dei droni in agricoltura: tipologie e possibili applicazioni</a:t>
            </a:r>
          </a:p>
          <a:p>
            <a:pPr algn="ctr">
              <a:spcAft>
                <a:spcPts val="1200"/>
              </a:spcAft>
            </a:pPr>
            <a:r>
              <a:rPr lang="it-IT" sz="1200" dirty="0">
                <a:solidFill>
                  <a:schemeClr val="bg1"/>
                </a:solidFill>
                <a:latin typeface="Montserrat Medium"/>
              </a:rPr>
              <a:t>Relatrice: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Sorte Valentina, CREA-IT</a:t>
            </a:r>
          </a:p>
          <a:p>
            <a:pPr algn="ctr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10.35 Elaborazione delle immagini da drone: creazione dell’ortofoto </a:t>
            </a:r>
          </a:p>
          <a:p>
            <a:pPr algn="ctr">
              <a:spcAft>
                <a:spcPts val="1200"/>
              </a:spcAft>
            </a:pPr>
            <a:r>
              <a:rPr lang="it-IT" sz="1200" dirty="0">
                <a:solidFill>
                  <a:schemeClr val="bg1"/>
                </a:solidFill>
                <a:latin typeface="Montserrat Medium" panose="00000600000000000000" pitchFamily="2" charset="0"/>
              </a:rPr>
              <a:t>Relatore: </a:t>
            </a:r>
            <a:r>
              <a:rPr lang="it-IT" sz="1200" i="1" dirty="0">
                <a:solidFill>
                  <a:schemeClr val="bg1"/>
                </a:solidFill>
                <a:latin typeface="Montserrat Medium" panose="00000600000000000000" pitchFamily="2" charset="0"/>
              </a:rPr>
              <a:t>Barbato Alberto,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CREA-IT</a:t>
            </a:r>
            <a:endParaRPr lang="it-IT" sz="1200" b="1" u="sng" dirty="0">
              <a:solidFill>
                <a:schemeClr val="bg1"/>
              </a:solidFill>
              <a:latin typeface="Montserrat Medium"/>
            </a:endParaRPr>
          </a:p>
          <a:p>
            <a:pPr algn="ctr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10.55 Calcolo degli indici vegetazionali e creazione di mappe di prescrizione per la gestione della concimazione </a:t>
            </a:r>
          </a:p>
          <a:p>
            <a:pPr algn="ctr">
              <a:spcAft>
                <a:spcPts val="1200"/>
              </a:spcAft>
            </a:pPr>
            <a:r>
              <a:rPr lang="it-IT" sz="1200" dirty="0">
                <a:solidFill>
                  <a:schemeClr val="bg1"/>
                </a:solidFill>
                <a:latin typeface="Montserrat Medium"/>
              </a:rPr>
              <a:t>Relatore: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Romano Elio, CREA-IT</a:t>
            </a:r>
          </a:p>
          <a:p>
            <a:pPr algn="ctr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11.15 Stima della biomassa e dell'asportazione di azoto attraverso tecniche non distruttive su mais </a:t>
            </a:r>
          </a:p>
          <a:p>
            <a:pPr algn="ctr">
              <a:spcAft>
                <a:spcPts val="1200"/>
              </a:spcAft>
            </a:pPr>
            <a:r>
              <a:rPr lang="it-IT" sz="1200" dirty="0">
                <a:solidFill>
                  <a:schemeClr val="bg1"/>
                </a:solidFill>
                <a:latin typeface="Montserrat Medium"/>
              </a:rPr>
              <a:t>Relatori: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Pessina Riccardo, Lazzari Andrea, CREA-ZA</a:t>
            </a:r>
          </a:p>
          <a:p>
            <a:pPr algn="ctr">
              <a:spcAft>
                <a:spcPts val="1200"/>
              </a:spcAft>
            </a:pPr>
            <a:r>
              <a:rPr lang="it-IT" b="1" dirty="0">
                <a:solidFill>
                  <a:schemeClr val="bg1"/>
                </a:solidFill>
              </a:rPr>
              <a:t>VISITA IN CAMPO</a:t>
            </a:r>
          </a:p>
          <a:p>
            <a:pPr algn="ctr"/>
            <a:r>
              <a:rPr lang="it-IT" sz="1200" b="1" u="sng" dirty="0">
                <a:solidFill>
                  <a:schemeClr val="bg1"/>
                </a:solidFill>
                <a:latin typeface="Montserrat Medium" panose="00000600000000000000" pitchFamily="2" charset="0"/>
              </a:rPr>
              <a:t>11:30 </a:t>
            </a: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Dimostrazione di utilizzo del drone </a:t>
            </a:r>
          </a:p>
          <a:p>
            <a:pPr algn="ctr">
              <a:spcAft>
                <a:spcPts val="1200"/>
              </a:spcAft>
            </a:pPr>
            <a:r>
              <a:rPr lang="it-IT" sz="1200" b="1" u="sng" dirty="0">
                <a:solidFill>
                  <a:schemeClr val="bg1"/>
                </a:solidFill>
                <a:latin typeface="Montserrat Medium"/>
              </a:rPr>
              <a:t>sui campi sperimentali del CREA-IT </a:t>
            </a:r>
          </a:p>
          <a:p>
            <a:pPr algn="ctr">
              <a:spcAft>
                <a:spcPts val="1200"/>
              </a:spcAft>
            </a:pPr>
            <a:r>
              <a:rPr lang="it-IT" sz="1200" b="1" dirty="0">
                <a:solidFill>
                  <a:schemeClr val="bg1"/>
                </a:solidFill>
                <a:latin typeface="Montserrat Medium"/>
              </a:rPr>
              <a:t>Relatori</a:t>
            </a:r>
            <a:r>
              <a:rPr lang="it-IT" sz="1200" dirty="0">
                <a:solidFill>
                  <a:schemeClr val="bg1"/>
                </a:solidFill>
                <a:latin typeface="Montserrat Medium"/>
              </a:rPr>
              <a:t>: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Premoli Elia</a:t>
            </a:r>
            <a:r>
              <a:rPr lang="it-IT" sz="1200" dirty="0">
                <a:solidFill>
                  <a:schemeClr val="bg1"/>
                </a:solidFill>
                <a:latin typeface="Montserrat Medium"/>
              </a:rPr>
              <a:t>, </a:t>
            </a:r>
            <a:r>
              <a:rPr lang="it-IT" sz="1200" i="1" dirty="0">
                <a:solidFill>
                  <a:schemeClr val="bg1"/>
                </a:solidFill>
                <a:latin typeface="Montserrat Medium"/>
              </a:rPr>
              <a:t>CREA-IT</a:t>
            </a:r>
            <a:endParaRPr lang="it-IT" sz="1200" dirty="0">
              <a:solidFill>
                <a:schemeClr val="bg1"/>
              </a:solidFill>
              <a:latin typeface="Montserrat Medium"/>
            </a:endParaRPr>
          </a:p>
        </p:txBody>
      </p:sp>
      <p:sp>
        <p:nvSpPr>
          <p:cNvPr id="107" name="CasellaDiTesto 106">
            <a:extLst>
              <a:ext uri="{FF2B5EF4-FFF2-40B4-BE49-F238E27FC236}">
                <a16:creationId xmlns:a16="http://schemas.microsoft.com/office/drawing/2014/main" id="{E51C96EA-04B5-B596-0103-B69079C18B70}"/>
              </a:ext>
            </a:extLst>
          </p:cNvPr>
          <p:cNvSpPr txBox="1"/>
          <p:nvPr/>
        </p:nvSpPr>
        <p:spPr>
          <a:xfrm>
            <a:off x="2996591" y="2786530"/>
            <a:ext cx="14863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chemeClr val="bg1"/>
                </a:solidFill>
              </a:rPr>
              <a:t>SEMINARIO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2555576-8D07-0B71-24CF-FFFFA9FB285B}"/>
              </a:ext>
            </a:extLst>
          </p:cNvPr>
          <p:cNvSpPr txBox="1"/>
          <p:nvPr/>
        </p:nvSpPr>
        <p:spPr>
          <a:xfrm>
            <a:off x="1171138" y="9172949"/>
            <a:ext cx="7001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it-IT" sz="45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evento accreditato </a:t>
            </a:r>
            <a:r>
              <a:rPr lang="it-IT" sz="450" i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 0.25 </a:t>
            </a:r>
            <a:r>
              <a:rPr lang="it-IT" sz="45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CFP ai sensi del reg. delibera CONAF 162/22</a:t>
            </a:r>
          </a:p>
        </p:txBody>
      </p:sp>
      <p:pic>
        <p:nvPicPr>
          <p:cNvPr id="11" name="Immagine 10" descr="Immagine che contiene testo, Carattere, design&#10;&#10;Descrizione generata automaticamente">
            <a:extLst>
              <a:ext uri="{FF2B5EF4-FFF2-40B4-BE49-F238E27FC236}">
                <a16:creationId xmlns:a16="http://schemas.microsoft.com/office/drawing/2014/main" id="{4DFD6CE8-42C9-0C6D-7A84-88D50F898EC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2" r="3165"/>
          <a:stretch>
            <a:fillRect/>
          </a:stretch>
        </p:blipFill>
        <p:spPr>
          <a:xfrm>
            <a:off x="1113298" y="8785308"/>
            <a:ext cx="800769" cy="4162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531</TotalTime>
  <Words>301</Words>
  <Application>Microsoft Office PowerPoint</Application>
  <PresentationFormat>Personalizzato</PresentationFormat>
  <Paragraphs>34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10" baseType="lpstr">
      <vt:lpstr>Aptos</vt:lpstr>
      <vt:lpstr>Arial</vt:lpstr>
      <vt:lpstr>Arial MT</vt:lpstr>
      <vt:lpstr>Calibri</vt:lpstr>
      <vt:lpstr>Montserrat Bold</vt:lpstr>
      <vt:lpstr>Montserrat Light</vt:lpstr>
      <vt:lpstr>Montserrat Medium</vt:lpstr>
      <vt:lpstr>Times New Roman</vt:lpstr>
      <vt:lpstr>Office Theme</vt:lpstr>
      <vt:lpstr>Sviluppo Rurale Lombardia  2023 - 2027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locandina_A4_evento</dc:title>
  <dc:creator>Aurora</dc:creator>
  <cp:lastModifiedBy>FuturAgri</cp:lastModifiedBy>
  <cp:revision>22</cp:revision>
  <cp:lastPrinted>2026-02-04T09:36:05Z</cp:lastPrinted>
  <dcterms:created xsi:type="dcterms:W3CDTF">2026-01-21T07:04:14Z</dcterms:created>
  <dcterms:modified xsi:type="dcterms:W3CDTF">2026-08-21T09:11:38Z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2024-06-12T00:00:00Z</vt:filetime>
  </property>
  <property fmtid="{D5CDD505-2E9C-101B-9397-08002B2CF9AE}" pid="3" name="Creator">
    <vt:lpwstr>Adobe Illustrator 28.5 (Macintosh)</vt:lpwstr>
  </property>
  <property fmtid="{D5CDD505-2E9C-101B-9397-08002B2CF9AE}" pid="4" name="LastSaved">
    <vt:filetime>2026-01-21T00:00:00Z</vt:filetime>
  </property>
  <property fmtid="{D5CDD505-2E9C-101B-9397-08002B2CF9AE}" pid="5" name="Producer">
    <vt:lpwstr>Adobe PDF library 17.00</vt:lpwstr>
  </property>
</Properties>
</file>